
<file path=[Content_Types].xml><?xml version="1.0" encoding="utf-8"?>
<Types xmlns="http://schemas.openxmlformats.org/package/2006/content-types">
  <Default Extension="fntdata" ContentType="application/x-fontdata"/>
  <Default Extension="jfif"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28"/>
  </p:notesMasterIdLst>
  <p:sldIdLst>
    <p:sldId id="256" r:id="rId3"/>
    <p:sldId id="257" r:id="rId4"/>
    <p:sldId id="258" r:id="rId5"/>
    <p:sldId id="259" r:id="rId6"/>
    <p:sldId id="260" r:id="rId7"/>
    <p:sldId id="261" r:id="rId8"/>
    <p:sldId id="262" r:id="rId9"/>
    <p:sldId id="291"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90" r:id="rId27"/>
  </p:sldIdLst>
  <p:sldSz cx="9144000" cy="5143500" type="screen16x9"/>
  <p:notesSz cx="6858000" cy="9144000"/>
  <p:embeddedFontLst>
    <p:embeddedFont>
      <p:font typeface="Anek Devanagari" panose="020B0604020202020204" charset="0"/>
      <p:regular r:id="rId29"/>
      <p:bold r:id="rId30"/>
    </p:embeddedFont>
    <p:embeddedFont>
      <p:font typeface="Arial Black" panose="020B0A04020102020204" pitchFamily="34" charset="0"/>
      <p:bold r:id="rId31"/>
    </p:embeddedFont>
    <p:embeddedFont>
      <p:font typeface="Bahnschrift" panose="020B0502040204020203" pitchFamily="34" charset="0"/>
      <p:regular r:id="rId32"/>
      <p:bold r:id="rId33"/>
    </p:embeddedFont>
    <p:embeddedFont>
      <p:font typeface="Bebas Neue" panose="020B0606020202050201" pitchFamily="34" charset="0"/>
      <p:regular r:id="rId34"/>
    </p:embeddedFont>
    <p:embeddedFont>
      <p:font typeface="Krub Medium" panose="00000600000000000000" pitchFamily="2" charset="-34"/>
      <p:regular r:id="rId35"/>
      <p:italic r:id="rId36"/>
    </p:embeddedFont>
    <p:embeddedFont>
      <p:font typeface="Poppins" panose="00000500000000000000" pitchFamily="2" charset="0"/>
      <p:regular r:id="rId37"/>
      <p:bold r:id="rId38"/>
      <p:italic r:id="rId39"/>
      <p:boldItalic r:id="rId40"/>
    </p:embeddedFont>
    <p:embeddedFont>
      <p:font typeface="Proxima Nova" panose="020B0604020202020204" charset="0"/>
      <p:regular r:id="rId41"/>
      <p:bold r:id="rId42"/>
      <p:italic r:id="rId43"/>
      <p:boldItalic r:id="rId44"/>
    </p:embeddedFont>
    <p:embeddedFont>
      <p:font typeface="Proxima Nova Semibold" panose="020B0604020202020204" charset="0"/>
      <p:regular r:id="rId45"/>
      <p:bold r:id="rId46"/>
      <p:boldItalic r:id="rId47"/>
    </p:embeddedFont>
    <p:embeddedFont>
      <p:font typeface="Roboto" panose="02000000000000000000" pitchFamily="2"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EFEF6"/>
    <a:srgbClr val="09092F"/>
    <a:srgbClr val="FF339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6E351A-B533-48C1-B615-F214C38B37B0}">
  <a:tblStyle styleId="{166E351A-B533-48C1-B615-F214C38B37B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44" autoAdjust="0"/>
    <p:restoredTop sz="94660"/>
  </p:normalViewPr>
  <p:slideViewPr>
    <p:cSldViewPr snapToGrid="0">
      <p:cViewPr varScale="1">
        <p:scale>
          <a:sx n="90" d="100"/>
          <a:sy n="90" d="100"/>
        </p:scale>
        <p:origin x="76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1.fntdata"/><Relationship Id="rId21" Type="http://schemas.openxmlformats.org/officeDocument/2006/relationships/slide" Target="slides/slide19.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font" Target="fonts/font22.fntdata"/><Relationship Id="rId55"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1.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font" Target="fonts/font2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font" Target="fonts/font13.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fif>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27735540203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27735540203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27735540203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27735540203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7735540203_0_4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7735540203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27735540203_0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27735540203_0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27735540203_0_5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27735540203_0_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27735540203_0_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27735540203_0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27735540203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27735540203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27735540203_0_6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27735540203_0_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27735540203_0_6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27735540203_0_6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7735540203_0_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27735540203_0_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775947c64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2775947c64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27735540203_0_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27735540203_0_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27735540203_0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27735540203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27735540203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27735540203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27735540203_0_8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27735540203_0_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27735ea88e1_0_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27735ea88e1_0_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7735ea88e1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7735ea88e1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7735ea88e1_1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7735ea88e1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7735ea88e1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7735ea88e1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77355402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77355402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7735540203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7735540203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7735540203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7735540203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7735540203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7735540203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020950" y="1396600"/>
            <a:ext cx="5102100" cy="24060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5200"/>
              <a:buNone/>
              <a:defRPr sz="5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020950" y="3802875"/>
            <a:ext cx="5102100" cy="40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1" name="Google Shape;11;p2"/>
          <p:cNvSpPr/>
          <p:nvPr/>
        </p:nvSpPr>
        <p:spPr>
          <a:xfrm>
            <a:off x="0" y="-11775"/>
            <a:ext cx="0" cy="11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3"/>
        <p:cNvGrpSpPr/>
        <p:nvPr/>
      </p:nvGrpSpPr>
      <p:grpSpPr>
        <a:xfrm>
          <a:off x="0" y="0"/>
          <a:ext cx="0" cy="0"/>
          <a:chOff x="0" y="0"/>
          <a:chExt cx="0" cy="0"/>
        </a:xfrm>
      </p:grpSpPr>
      <p:sp>
        <p:nvSpPr>
          <p:cNvPr id="84" name="Google Shape;84;p11"/>
          <p:cNvSpPr txBox="1">
            <a:spLocks noGrp="1"/>
          </p:cNvSpPr>
          <p:nvPr>
            <p:ph type="title" hasCustomPrompt="1"/>
          </p:nvPr>
        </p:nvSpPr>
        <p:spPr>
          <a:xfrm>
            <a:off x="1703850" y="1617725"/>
            <a:ext cx="5736300" cy="151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12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85" name="Google Shape;85;p11"/>
          <p:cNvSpPr txBox="1">
            <a:spLocks noGrp="1"/>
          </p:cNvSpPr>
          <p:nvPr>
            <p:ph type="subTitle" idx="1"/>
          </p:nvPr>
        </p:nvSpPr>
        <p:spPr>
          <a:xfrm>
            <a:off x="1703850" y="3128875"/>
            <a:ext cx="5736300" cy="396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3"/>
        </a:solidFill>
        <a:effectLst/>
      </p:bgPr>
    </p:bg>
    <p:spTree>
      <p:nvGrpSpPr>
        <p:cNvPr id="1" name="Shape 8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040475" y="2437650"/>
            <a:ext cx="4360200" cy="63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4040475" y="1615500"/>
            <a:ext cx="4360200" cy="76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 name="Google Shape;15;p3"/>
          <p:cNvSpPr txBox="1">
            <a:spLocks noGrp="1"/>
          </p:cNvSpPr>
          <p:nvPr>
            <p:ph type="subTitle" idx="1"/>
          </p:nvPr>
        </p:nvSpPr>
        <p:spPr>
          <a:xfrm>
            <a:off x="4040475" y="3111000"/>
            <a:ext cx="4360200" cy="4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6" name="Google Shape;16;p3"/>
          <p:cNvGrpSpPr/>
          <p:nvPr/>
        </p:nvGrpSpPr>
        <p:grpSpPr>
          <a:xfrm>
            <a:off x="3020488" y="110125"/>
            <a:ext cx="750900" cy="750900"/>
            <a:chOff x="3020488" y="110125"/>
            <a:chExt cx="750900" cy="750900"/>
          </a:xfrm>
        </p:grpSpPr>
        <p:sp>
          <p:nvSpPr>
            <p:cNvPr id="17" name="Google Shape;17;p3"/>
            <p:cNvSpPr/>
            <p:nvPr/>
          </p:nvSpPr>
          <p:spPr>
            <a:xfrm>
              <a:off x="3020488" y="110125"/>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3203443" y="293091"/>
              <a:ext cx="384977" cy="384977"/>
              <a:chOff x="2708775" y="1589925"/>
              <a:chExt cx="966550" cy="966550"/>
            </a:xfrm>
          </p:grpSpPr>
          <p:sp>
            <p:nvSpPr>
              <p:cNvPr id="19" name="Google Shape;19;p3"/>
              <p:cNvSpPr/>
              <p:nvPr/>
            </p:nvSpPr>
            <p:spPr>
              <a:xfrm>
                <a:off x="2708775" y="1589925"/>
                <a:ext cx="966550" cy="966550"/>
              </a:xfrm>
              <a:custGeom>
                <a:avLst/>
                <a:gdLst/>
                <a:ahLst/>
                <a:cxnLst/>
                <a:rect l="l" t="t" r="r" b="b"/>
                <a:pathLst>
                  <a:path w="38662" h="38662" extrusionOk="0">
                    <a:moveTo>
                      <a:pt x="19348" y="6471"/>
                    </a:moveTo>
                    <a:cubicBezTo>
                      <a:pt x="26486" y="6471"/>
                      <a:pt x="32257" y="12242"/>
                      <a:pt x="32257" y="19347"/>
                    </a:cubicBezTo>
                    <a:cubicBezTo>
                      <a:pt x="32257" y="26486"/>
                      <a:pt x="26453" y="32256"/>
                      <a:pt x="19348" y="32256"/>
                    </a:cubicBezTo>
                    <a:cubicBezTo>
                      <a:pt x="12242" y="32256"/>
                      <a:pt x="6472" y="26486"/>
                      <a:pt x="6472" y="19347"/>
                    </a:cubicBezTo>
                    <a:cubicBezTo>
                      <a:pt x="6472" y="12242"/>
                      <a:pt x="12242" y="6471"/>
                      <a:pt x="19348" y="6471"/>
                    </a:cubicBezTo>
                    <a:close/>
                    <a:moveTo>
                      <a:pt x="14911" y="0"/>
                    </a:moveTo>
                    <a:lnTo>
                      <a:pt x="14911" y="3369"/>
                    </a:lnTo>
                    <a:cubicBezTo>
                      <a:pt x="13610" y="3769"/>
                      <a:pt x="12343" y="4270"/>
                      <a:pt x="11175" y="4937"/>
                    </a:cubicBezTo>
                    <a:lnTo>
                      <a:pt x="8807" y="2535"/>
                    </a:lnTo>
                    <a:lnTo>
                      <a:pt x="2569" y="8806"/>
                    </a:lnTo>
                    <a:lnTo>
                      <a:pt x="4937" y="11175"/>
                    </a:lnTo>
                    <a:cubicBezTo>
                      <a:pt x="4270" y="12342"/>
                      <a:pt x="3770" y="13543"/>
                      <a:pt x="3403" y="14877"/>
                    </a:cubicBezTo>
                    <a:lnTo>
                      <a:pt x="0" y="14877"/>
                    </a:lnTo>
                    <a:lnTo>
                      <a:pt x="0" y="23784"/>
                    </a:lnTo>
                    <a:lnTo>
                      <a:pt x="3403" y="23784"/>
                    </a:lnTo>
                    <a:cubicBezTo>
                      <a:pt x="3770" y="25085"/>
                      <a:pt x="4270" y="26319"/>
                      <a:pt x="4937" y="27486"/>
                    </a:cubicBezTo>
                    <a:lnTo>
                      <a:pt x="2569" y="29855"/>
                    </a:lnTo>
                    <a:lnTo>
                      <a:pt x="8807" y="36126"/>
                    </a:lnTo>
                    <a:lnTo>
                      <a:pt x="11175" y="33758"/>
                    </a:lnTo>
                    <a:cubicBezTo>
                      <a:pt x="12343" y="34425"/>
                      <a:pt x="13577" y="34925"/>
                      <a:pt x="14911" y="35292"/>
                    </a:cubicBezTo>
                    <a:lnTo>
                      <a:pt x="14911" y="38661"/>
                    </a:lnTo>
                    <a:lnTo>
                      <a:pt x="23784" y="38661"/>
                    </a:lnTo>
                    <a:lnTo>
                      <a:pt x="23784" y="35292"/>
                    </a:lnTo>
                    <a:cubicBezTo>
                      <a:pt x="25085" y="34892"/>
                      <a:pt x="26319" y="34425"/>
                      <a:pt x="27487" y="33758"/>
                    </a:cubicBezTo>
                    <a:lnTo>
                      <a:pt x="29855" y="36126"/>
                    </a:lnTo>
                    <a:lnTo>
                      <a:pt x="36126" y="29855"/>
                    </a:lnTo>
                    <a:lnTo>
                      <a:pt x="33758" y="27486"/>
                    </a:lnTo>
                    <a:cubicBezTo>
                      <a:pt x="34425" y="26319"/>
                      <a:pt x="34925" y="25118"/>
                      <a:pt x="35292" y="23784"/>
                    </a:cubicBezTo>
                    <a:lnTo>
                      <a:pt x="38661" y="23784"/>
                    </a:lnTo>
                    <a:lnTo>
                      <a:pt x="38661" y="14877"/>
                    </a:lnTo>
                    <a:lnTo>
                      <a:pt x="35292" y="14877"/>
                    </a:lnTo>
                    <a:cubicBezTo>
                      <a:pt x="34925" y="13610"/>
                      <a:pt x="34425" y="12342"/>
                      <a:pt x="33758" y="11175"/>
                    </a:cubicBezTo>
                    <a:lnTo>
                      <a:pt x="36126" y="8806"/>
                    </a:lnTo>
                    <a:lnTo>
                      <a:pt x="29855" y="2535"/>
                    </a:lnTo>
                    <a:lnTo>
                      <a:pt x="27487" y="4937"/>
                    </a:lnTo>
                    <a:cubicBezTo>
                      <a:pt x="26319" y="4270"/>
                      <a:pt x="25118" y="3769"/>
                      <a:pt x="23784" y="3369"/>
                    </a:cubicBezTo>
                    <a:lnTo>
                      <a:pt x="23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2991475" y="1872625"/>
                <a:ext cx="402800" cy="402800"/>
              </a:xfrm>
              <a:custGeom>
                <a:avLst/>
                <a:gdLst/>
                <a:ahLst/>
                <a:cxnLst/>
                <a:rect l="l" t="t" r="r" b="b"/>
                <a:pathLst>
                  <a:path w="16112" h="16112" extrusionOk="0">
                    <a:moveTo>
                      <a:pt x="8040" y="0"/>
                    </a:moveTo>
                    <a:cubicBezTo>
                      <a:pt x="3603" y="0"/>
                      <a:pt x="0" y="3603"/>
                      <a:pt x="0" y="8039"/>
                    </a:cubicBezTo>
                    <a:cubicBezTo>
                      <a:pt x="0" y="12476"/>
                      <a:pt x="3603" y="16112"/>
                      <a:pt x="8040" y="16112"/>
                    </a:cubicBezTo>
                    <a:cubicBezTo>
                      <a:pt x="12476" y="16112"/>
                      <a:pt x="16112" y="12476"/>
                      <a:pt x="16112" y="8039"/>
                    </a:cubicBezTo>
                    <a:cubicBezTo>
                      <a:pt x="16112" y="3603"/>
                      <a:pt x="12476" y="0"/>
                      <a:pt x="8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445025"/>
            <a:ext cx="7704000" cy="574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 name="Google Shape;23;p4"/>
          <p:cNvSpPr txBox="1">
            <a:spLocks noGrp="1"/>
          </p:cNvSpPr>
          <p:nvPr>
            <p:ph type="body" idx="1"/>
          </p:nvPr>
        </p:nvSpPr>
        <p:spPr>
          <a:xfrm>
            <a:off x="720000" y="1586700"/>
            <a:ext cx="5854500" cy="2570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F4E07"/>
              </a:buClr>
              <a:buSzPts val="1400"/>
              <a:buChar char="●"/>
              <a:defRPr sz="1400">
                <a:solidFill>
                  <a:srgbClr val="434343"/>
                </a:solidFill>
              </a:defRPr>
            </a:lvl1pPr>
            <a:lvl2pPr marL="914400" lvl="1" indent="-330200" rtl="0">
              <a:lnSpc>
                <a:spcPct val="115000"/>
              </a:lnSpc>
              <a:spcBef>
                <a:spcPts val="0"/>
              </a:spcBef>
              <a:spcAft>
                <a:spcPts val="0"/>
              </a:spcAft>
              <a:buClr>
                <a:srgbClr val="2C0604"/>
              </a:buClr>
              <a:buSzPts val="1600"/>
              <a:buFont typeface="Krub Medium"/>
              <a:buChar char="○"/>
              <a:defRPr>
                <a:solidFill>
                  <a:srgbClr val="434343"/>
                </a:solidFill>
              </a:defRPr>
            </a:lvl2pPr>
            <a:lvl3pPr marL="1371600" lvl="2" indent="-330200" rtl="0">
              <a:lnSpc>
                <a:spcPct val="115000"/>
              </a:lnSpc>
              <a:spcBef>
                <a:spcPts val="0"/>
              </a:spcBef>
              <a:spcAft>
                <a:spcPts val="0"/>
              </a:spcAft>
              <a:buClr>
                <a:srgbClr val="2C0604"/>
              </a:buClr>
              <a:buSzPts val="1600"/>
              <a:buFont typeface="Krub Medium"/>
              <a:buChar char="■"/>
              <a:defRPr>
                <a:solidFill>
                  <a:srgbClr val="434343"/>
                </a:solidFill>
              </a:defRPr>
            </a:lvl3pPr>
            <a:lvl4pPr marL="1828800" lvl="3" indent="-330200" rtl="0">
              <a:lnSpc>
                <a:spcPct val="115000"/>
              </a:lnSpc>
              <a:spcBef>
                <a:spcPts val="0"/>
              </a:spcBef>
              <a:spcAft>
                <a:spcPts val="0"/>
              </a:spcAft>
              <a:buClr>
                <a:srgbClr val="2C0604"/>
              </a:buClr>
              <a:buSzPts val="1600"/>
              <a:buFont typeface="Krub Medium"/>
              <a:buChar char="●"/>
              <a:defRPr>
                <a:solidFill>
                  <a:srgbClr val="434343"/>
                </a:solidFill>
              </a:defRPr>
            </a:lvl4pPr>
            <a:lvl5pPr marL="2286000" lvl="4" indent="-330200" rtl="0">
              <a:lnSpc>
                <a:spcPct val="115000"/>
              </a:lnSpc>
              <a:spcBef>
                <a:spcPts val="0"/>
              </a:spcBef>
              <a:spcAft>
                <a:spcPts val="0"/>
              </a:spcAft>
              <a:buClr>
                <a:srgbClr val="2C0604"/>
              </a:buClr>
              <a:buSzPts val="1600"/>
              <a:buFont typeface="Krub Medium"/>
              <a:buChar char="○"/>
              <a:defRPr>
                <a:solidFill>
                  <a:srgbClr val="434343"/>
                </a:solidFill>
              </a:defRPr>
            </a:lvl5pPr>
            <a:lvl6pPr marL="2743200" lvl="5" indent="-330200" rtl="0">
              <a:lnSpc>
                <a:spcPct val="115000"/>
              </a:lnSpc>
              <a:spcBef>
                <a:spcPts val="0"/>
              </a:spcBef>
              <a:spcAft>
                <a:spcPts val="0"/>
              </a:spcAft>
              <a:buClr>
                <a:srgbClr val="2C0604"/>
              </a:buClr>
              <a:buSzPts val="1600"/>
              <a:buFont typeface="Krub Medium"/>
              <a:buChar char="■"/>
              <a:defRPr>
                <a:solidFill>
                  <a:srgbClr val="434343"/>
                </a:solidFill>
              </a:defRPr>
            </a:lvl6pPr>
            <a:lvl7pPr marL="3200400" lvl="6" indent="-330200" rtl="0">
              <a:lnSpc>
                <a:spcPct val="115000"/>
              </a:lnSpc>
              <a:spcBef>
                <a:spcPts val="0"/>
              </a:spcBef>
              <a:spcAft>
                <a:spcPts val="0"/>
              </a:spcAft>
              <a:buClr>
                <a:srgbClr val="2C0604"/>
              </a:buClr>
              <a:buSzPts val="1600"/>
              <a:buFont typeface="Krub Medium"/>
              <a:buChar char="●"/>
              <a:defRPr>
                <a:solidFill>
                  <a:srgbClr val="434343"/>
                </a:solidFill>
              </a:defRPr>
            </a:lvl7pPr>
            <a:lvl8pPr marL="3657600" lvl="7" indent="-330200" rtl="0">
              <a:lnSpc>
                <a:spcPct val="115000"/>
              </a:lnSpc>
              <a:spcBef>
                <a:spcPts val="0"/>
              </a:spcBef>
              <a:spcAft>
                <a:spcPts val="0"/>
              </a:spcAft>
              <a:buClr>
                <a:srgbClr val="2C0604"/>
              </a:buClr>
              <a:buSzPts val="1600"/>
              <a:buFont typeface="Krub Medium"/>
              <a:buChar char="○"/>
              <a:defRPr>
                <a:solidFill>
                  <a:srgbClr val="434343"/>
                </a:solidFill>
              </a:defRPr>
            </a:lvl8pPr>
            <a:lvl9pPr marL="4114800" lvl="8" indent="-330200" rtl="0">
              <a:lnSpc>
                <a:spcPct val="115000"/>
              </a:lnSpc>
              <a:spcBef>
                <a:spcPts val="0"/>
              </a:spcBef>
              <a:spcAft>
                <a:spcPts val="0"/>
              </a:spcAft>
              <a:buClr>
                <a:srgbClr val="2C0604"/>
              </a:buClr>
              <a:buSzPts val="1600"/>
              <a:buFont typeface="Krub Medium"/>
              <a:buChar char="■"/>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subTitle" idx="1"/>
          </p:nvPr>
        </p:nvSpPr>
        <p:spPr>
          <a:xfrm>
            <a:off x="1624775" y="2977550"/>
            <a:ext cx="2573700" cy="400200"/>
          </a:xfrm>
          <a:prstGeom prst="rect">
            <a:avLst/>
          </a:prstGeom>
          <a:solidFill>
            <a:schemeClr val="lt1"/>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solidFill>
                  <a:schemeClr val="accent3"/>
                </a:solidFill>
                <a:latin typeface="Anek Devanagari"/>
                <a:ea typeface="Anek Devanagari"/>
                <a:cs typeface="Anek Devanagari"/>
                <a:sym typeface="Anek Devanagari"/>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 name="Google Shape;26;p5"/>
          <p:cNvSpPr txBox="1">
            <a:spLocks noGrp="1"/>
          </p:cNvSpPr>
          <p:nvPr>
            <p:ph type="subTitle" idx="2"/>
          </p:nvPr>
        </p:nvSpPr>
        <p:spPr>
          <a:xfrm>
            <a:off x="4945525" y="2977550"/>
            <a:ext cx="2573700" cy="400200"/>
          </a:xfrm>
          <a:prstGeom prst="rect">
            <a:avLst/>
          </a:prstGeom>
          <a:solidFill>
            <a:schemeClr val="lt1"/>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solidFill>
                  <a:schemeClr val="accent3"/>
                </a:solidFill>
                <a:latin typeface="Anek Devanagari"/>
                <a:ea typeface="Anek Devanagari"/>
                <a:cs typeface="Anek Devanagari"/>
                <a:sym typeface="Anek Devanagari"/>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7" name="Google Shape;27;p5"/>
          <p:cNvSpPr txBox="1">
            <a:spLocks noGrp="1"/>
          </p:cNvSpPr>
          <p:nvPr>
            <p:ph type="subTitle" idx="3"/>
          </p:nvPr>
        </p:nvSpPr>
        <p:spPr>
          <a:xfrm>
            <a:off x="1624775" y="3529475"/>
            <a:ext cx="2573700" cy="42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 name="Google Shape;28;p5"/>
          <p:cNvSpPr txBox="1">
            <a:spLocks noGrp="1"/>
          </p:cNvSpPr>
          <p:nvPr>
            <p:ph type="subTitle" idx="4"/>
          </p:nvPr>
        </p:nvSpPr>
        <p:spPr>
          <a:xfrm>
            <a:off x="4945525" y="3529475"/>
            <a:ext cx="2573700" cy="42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 name="Google Shape;29;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0" name="Google Shape;30;p5"/>
          <p:cNvGrpSpPr/>
          <p:nvPr/>
        </p:nvGrpSpPr>
        <p:grpSpPr>
          <a:xfrm>
            <a:off x="2213025" y="4301713"/>
            <a:ext cx="750900" cy="750900"/>
            <a:chOff x="974075" y="4101488"/>
            <a:chExt cx="750900" cy="750900"/>
          </a:xfrm>
        </p:grpSpPr>
        <p:sp>
          <p:nvSpPr>
            <p:cNvPr id="31" name="Google Shape;31;p5"/>
            <p:cNvSpPr/>
            <p:nvPr/>
          </p:nvSpPr>
          <p:spPr>
            <a:xfrm>
              <a:off x="974075" y="4101488"/>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1146521" y="4307575"/>
              <a:ext cx="406012" cy="389122"/>
            </a:xfrm>
            <a:custGeom>
              <a:avLst/>
              <a:gdLst/>
              <a:ahLst/>
              <a:cxnLst/>
              <a:rect l="l" t="t" r="r" b="b"/>
              <a:pathLst>
                <a:path w="28054" h="26887" extrusionOk="0">
                  <a:moveTo>
                    <a:pt x="13677" y="1"/>
                  </a:moveTo>
                  <a:cubicBezTo>
                    <a:pt x="12109" y="1"/>
                    <a:pt x="10775" y="1302"/>
                    <a:pt x="10775" y="2903"/>
                  </a:cubicBezTo>
                  <a:cubicBezTo>
                    <a:pt x="10775" y="4504"/>
                    <a:pt x="12042" y="5838"/>
                    <a:pt x="13677" y="5838"/>
                  </a:cubicBezTo>
                  <a:lnTo>
                    <a:pt x="13710" y="5838"/>
                  </a:lnTo>
                  <a:lnTo>
                    <a:pt x="14344" y="8374"/>
                  </a:lnTo>
                  <a:cubicBezTo>
                    <a:pt x="12943" y="8874"/>
                    <a:pt x="11842" y="10041"/>
                    <a:pt x="11442" y="11476"/>
                  </a:cubicBezTo>
                  <a:lnTo>
                    <a:pt x="5838" y="10408"/>
                  </a:lnTo>
                  <a:lnTo>
                    <a:pt x="5838" y="10375"/>
                  </a:lnTo>
                  <a:cubicBezTo>
                    <a:pt x="5838" y="8807"/>
                    <a:pt x="4537" y="7473"/>
                    <a:pt x="2936" y="7473"/>
                  </a:cubicBezTo>
                  <a:cubicBezTo>
                    <a:pt x="1335" y="7473"/>
                    <a:pt x="0" y="8740"/>
                    <a:pt x="0" y="10375"/>
                  </a:cubicBezTo>
                  <a:cubicBezTo>
                    <a:pt x="0" y="11976"/>
                    <a:pt x="1301" y="13310"/>
                    <a:pt x="2936" y="13310"/>
                  </a:cubicBezTo>
                  <a:cubicBezTo>
                    <a:pt x="4170" y="13310"/>
                    <a:pt x="5204" y="12510"/>
                    <a:pt x="5638" y="11409"/>
                  </a:cubicBezTo>
                  <a:lnTo>
                    <a:pt x="11208" y="12477"/>
                  </a:lnTo>
                  <a:lnTo>
                    <a:pt x="11208" y="12843"/>
                  </a:lnTo>
                  <a:cubicBezTo>
                    <a:pt x="11208" y="14778"/>
                    <a:pt x="12343" y="16379"/>
                    <a:pt x="14010" y="17147"/>
                  </a:cubicBezTo>
                  <a:lnTo>
                    <a:pt x="12676" y="21116"/>
                  </a:lnTo>
                  <a:cubicBezTo>
                    <a:pt x="12543" y="21116"/>
                    <a:pt x="12376" y="21049"/>
                    <a:pt x="12276" y="21049"/>
                  </a:cubicBezTo>
                  <a:cubicBezTo>
                    <a:pt x="10675" y="21049"/>
                    <a:pt x="9340" y="22350"/>
                    <a:pt x="9340" y="23985"/>
                  </a:cubicBezTo>
                  <a:cubicBezTo>
                    <a:pt x="9340" y="25553"/>
                    <a:pt x="10641" y="26887"/>
                    <a:pt x="12276" y="26887"/>
                  </a:cubicBezTo>
                  <a:cubicBezTo>
                    <a:pt x="13844" y="26887"/>
                    <a:pt x="15178" y="25619"/>
                    <a:pt x="15178" y="23985"/>
                  </a:cubicBezTo>
                  <a:cubicBezTo>
                    <a:pt x="15178" y="22884"/>
                    <a:pt x="14544" y="21950"/>
                    <a:pt x="13677" y="21450"/>
                  </a:cubicBezTo>
                  <a:lnTo>
                    <a:pt x="15011" y="17480"/>
                  </a:lnTo>
                  <a:cubicBezTo>
                    <a:pt x="15345" y="17547"/>
                    <a:pt x="15678" y="17614"/>
                    <a:pt x="16012" y="17614"/>
                  </a:cubicBezTo>
                  <a:cubicBezTo>
                    <a:pt x="17546" y="17614"/>
                    <a:pt x="18981" y="16846"/>
                    <a:pt x="19815" y="15679"/>
                  </a:cubicBezTo>
                  <a:lnTo>
                    <a:pt x="22383" y="17180"/>
                  </a:lnTo>
                  <a:cubicBezTo>
                    <a:pt x="22283" y="17480"/>
                    <a:pt x="22216" y="17847"/>
                    <a:pt x="22216" y="18181"/>
                  </a:cubicBezTo>
                  <a:cubicBezTo>
                    <a:pt x="22216" y="19782"/>
                    <a:pt x="23517" y="21116"/>
                    <a:pt x="25152" y="21116"/>
                  </a:cubicBezTo>
                  <a:cubicBezTo>
                    <a:pt x="26786" y="21116"/>
                    <a:pt x="28054" y="19815"/>
                    <a:pt x="28054" y="18181"/>
                  </a:cubicBezTo>
                  <a:cubicBezTo>
                    <a:pt x="28054" y="16546"/>
                    <a:pt x="26686" y="15312"/>
                    <a:pt x="25118" y="15312"/>
                  </a:cubicBezTo>
                  <a:cubicBezTo>
                    <a:pt x="24218" y="15312"/>
                    <a:pt x="23451" y="15679"/>
                    <a:pt x="22883" y="16313"/>
                  </a:cubicBezTo>
                  <a:lnTo>
                    <a:pt x="20315" y="14812"/>
                  </a:lnTo>
                  <a:cubicBezTo>
                    <a:pt x="20548" y="14211"/>
                    <a:pt x="20715" y="13544"/>
                    <a:pt x="20715" y="12843"/>
                  </a:cubicBezTo>
                  <a:cubicBezTo>
                    <a:pt x="20715" y="12376"/>
                    <a:pt x="20649" y="11876"/>
                    <a:pt x="20515" y="11476"/>
                  </a:cubicBezTo>
                  <a:lnTo>
                    <a:pt x="22050" y="10809"/>
                  </a:lnTo>
                  <a:cubicBezTo>
                    <a:pt x="22550" y="11609"/>
                    <a:pt x="23484" y="12110"/>
                    <a:pt x="24485" y="12110"/>
                  </a:cubicBezTo>
                  <a:cubicBezTo>
                    <a:pt x="26052" y="12110"/>
                    <a:pt x="27387" y="10809"/>
                    <a:pt x="27387" y="9174"/>
                  </a:cubicBezTo>
                  <a:cubicBezTo>
                    <a:pt x="27387" y="7606"/>
                    <a:pt x="26119" y="6272"/>
                    <a:pt x="24485" y="6272"/>
                  </a:cubicBezTo>
                  <a:cubicBezTo>
                    <a:pt x="22850" y="6272"/>
                    <a:pt x="21549" y="7540"/>
                    <a:pt x="21549" y="9174"/>
                  </a:cubicBezTo>
                  <a:cubicBezTo>
                    <a:pt x="21549" y="9374"/>
                    <a:pt x="21616" y="9641"/>
                    <a:pt x="21649" y="9841"/>
                  </a:cubicBezTo>
                  <a:lnTo>
                    <a:pt x="20115" y="10508"/>
                  </a:lnTo>
                  <a:cubicBezTo>
                    <a:pt x="19281" y="9041"/>
                    <a:pt x="17713" y="8073"/>
                    <a:pt x="15979" y="8073"/>
                  </a:cubicBezTo>
                  <a:cubicBezTo>
                    <a:pt x="15778" y="8073"/>
                    <a:pt x="15545" y="8073"/>
                    <a:pt x="15345" y="8140"/>
                  </a:cubicBezTo>
                  <a:lnTo>
                    <a:pt x="14778" y="5638"/>
                  </a:lnTo>
                  <a:cubicBezTo>
                    <a:pt x="15845" y="5205"/>
                    <a:pt x="16612" y="4171"/>
                    <a:pt x="16612" y="2903"/>
                  </a:cubicBezTo>
                  <a:cubicBezTo>
                    <a:pt x="16612" y="1335"/>
                    <a:pt x="15311" y="1"/>
                    <a:pt x="136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5"/>
          <p:cNvGrpSpPr/>
          <p:nvPr/>
        </p:nvGrpSpPr>
        <p:grpSpPr>
          <a:xfrm>
            <a:off x="8172325" y="611688"/>
            <a:ext cx="750900" cy="750900"/>
            <a:chOff x="8172325" y="611688"/>
            <a:chExt cx="750900" cy="750900"/>
          </a:xfrm>
        </p:grpSpPr>
        <p:sp>
          <p:nvSpPr>
            <p:cNvPr id="34" name="Google Shape;34;p5"/>
            <p:cNvSpPr/>
            <p:nvPr/>
          </p:nvSpPr>
          <p:spPr>
            <a:xfrm>
              <a:off x="8172325" y="611688"/>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5"/>
            <p:cNvGrpSpPr/>
            <p:nvPr/>
          </p:nvGrpSpPr>
          <p:grpSpPr>
            <a:xfrm>
              <a:off x="8319564" y="786443"/>
              <a:ext cx="456421" cy="401406"/>
              <a:chOff x="5414025" y="4582900"/>
              <a:chExt cx="553775" cy="487025"/>
            </a:xfrm>
          </p:grpSpPr>
          <p:sp>
            <p:nvSpPr>
              <p:cNvPr id="36" name="Google Shape;36;p5"/>
              <p:cNvSpPr/>
              <p:nvPr/>
            </p:nvSpPr>
            <p:spPr>
              <a:xfrm>
                <a:off x="5605850" y="4975675"/>
                <a:ext cx="13350" cy="30050"/>
              </a:xfrm>
              <a:custGeom>
                <a:avLst/>
                <a:gdLst/>
                <a:ahLst/>
                <a:cxnLst/>
                <a:rect l="l" t="t" r="r" b="b"/>
                <a:pathLst>
                  <a:path w="534" h="1202" fill="none" extrusionOk="0">
                    <a:moveTo>
                      <a:pt x="0" y="1201"/>
                    </a:moveTo>
                    <a:lnTo>
                      <a:pt x="534" y="0"/>
                    </a:ln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5"/>
              <p:cNvGrpSpPr/>
              <p:nvPr/>
            </p:nvGrpSpPr>
            <p:grpSpPr>
              <a:xfrm>
                <a:off x="5414025" y="4582900"/>
                <a:ext cx="553775" cy="487025"/>
                <a:chOff x="5414025" y="4582900"/>
                <a:chExt cx="553775" cy="487025"/>
              </a:xfrm>
            </p:grpSpPr>
            <p:sp>
              <p:nvSpPr>
                <p:cNvPr id="38" name="Google Shape;38;p5"/>
                <p:cNvSpPr/>
                <p:nvPr/>
              </p:nvSpPr>
              <p:spPr>
                <a:xfrm>
                  <a:off x="5414025" y="4582900"/>
                  <a:ext cx="553775" cy="487025"/>
                </a:xfrm>
                <a:custGeom>
                  <a:avLst/>
                  <a:gdLst/>
                  <a:ahLst/>
                  <a:cxnLst/>
                  <a:rect l="l" t="t" r="r" b="b"/>
                  <a:pathLst>
                    <a:path w="22151" h="19481" extrusionOk="0">
                      <a:moveTo>
                        <a:pt x="11109" y="1668"/>
                      </a:moveTo>
                      <a:cubicBezTo>
                        <a:pt x="12310" y="1668"/>
                        <a:pt x="13477" y="1935"/>
                        <a:pt x="14545" y="2469"/>
                      </a:cubicBezTo>
                      <a:cubicBezTo>
                        <a:pt x="16513" y="3369"/>
                        <a:pt x="17981" y="5004"/>
                        <a:pt x="18681" y="7038"/>
                      </a:cubicBezTo>
                      <a:cubicBezTo>
                        <a:pt x="19382" y="9107"/>
                        <a:pt x="19315" y="11275"/>
                        <a:pt x="18347" y="13210"/>
                      </a:cubicBezTo>
                      <a:cubicBezTo>
                        <a:pt x="17013" y="16012"/>
                        <a:pt x="14178" y="17813"/>
                        <a:pt x="11109" y="17813"/>
                      </a:cubicBezTo>
                      <a:cubicBezTo>
                        <a:pt x="9875" y="17813"/>
                        <a:pt x="8707" y="17546"/>
                        <a:pt x="7640" y="17012"/>
                      </a:cubicBezTo>
                      <a:cubicBezTo>
                        <a:pt x="5672" y="16112"/>
                        <a:pt x="4204" y="14477"/>
                        <a:pt x="3503" y="12442"/>
                      </a:cubicBezTo>
                      <a:cubicBezTo>
                        <a:pt x="2803" y="10374"/>
                        <a:pt x="2870" y="8206"/>
                        <a:pt x="3837" y="6271"/>
                      </a:cubicBezTo>
                      <a:cubicBezTo>
                        <a:pt x="5171" y="3469"/>
                        <a:pt x="8007" y="1668"/>
                        <a:pt x="11109" y="1668"/>
                      </a:cubicBezTo>
                      <a:close/>
                      <a:moveTo>
                        <a:pt x="11109" y="0"/>
                      </a:moveTo>
                      <a:cubicBezTo>
                        <a:pt x="7473" y="0"/>
                        <a:pt x="3970" y="2035"/>
                        <a:pt x="2303" y="5537"/>
                      </a:cubicBezTo>
                      <a:cubicBezTo>
                        <a:pt x="1" y="10374"/>
                        <a:pt x="2036" y="16178"/>
                        <a:pt x="6873" y="18513"/>
                      </a:cubicBezTo>
                      <a:cubicBezTo>
                        <a:pt x="8207" y="19147"/>
                        <a:pt x="9641" y="19481"/>
                        <a:pt x="11042" y="19481"/>
                      </a:cubicBezTo>
                      <a:cubicBezTo>
                        <a:pt x="14678" y="19481"/>
                        <a:pt x="18181" y="17446"/>
                        <a:pt x="19849" y="13943"/>
                      </a:cubicBezTo>
                      <a:cubicBezTo>
                        <a:pt x="22150" y="9107"/>
                        <a:pt x="20115" y="3302"/>
                        <a:pt x="15279" y="967"/>
                      </a:cubicBezTo>
                      <a:cubicBezTo>
                        <a:pt x="13944" y="300"/>
                        <a:pt x="12510" y="0"/>
                        <a:pt x="11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a:off x="5672550" y="4810425"/>
                  <a:ext cx="36725" cy="31975"/>
                </a:xfrm>
                <a:custGeom>
                  <a:avLst/>
                  <a:gdLst/>
                  <a:ahLst/>
                  <a:cxnLst/>
                  <a:rect l="l" t="t" r="r" b="b"/>
                  <a:pathLst>
                    <a:path w="1469" h="1279" extrusionOk="0">
                      <a:moveTo>
                        <a:pt x="728" y="1"/>
                      </a:moveTo>
                      <a:cubicBezTo>
                        <a:pt x="504" y="1"/>
                        <a:pt x="286" y="136"/>
                        <a:pt x="167" y="373"/>
                      </a:cubicBezTo>
                      <a:cubicBezTo>
                        <a:pt x="1" y="673"/>
                        <a:pt x="134" y="1040"/>
                        <a:pt x="468" y="1206"/>
                      </a:cubicBezTo>
                      <a:cubicBezTo>
                        <a:pt x="555" y="1255"/>
                        <a:pt x="649" y="1278"/>
                        <a:pt x="741" y="1278"/>
                      </a:cubicBezTo>
                      <a:cubicBezTo>
                        <a:pt x="965" y="1278"/>
                        <a:pt x="1184" y="1142"/>
                        <a:pt x="1302" y="906"/>
                      </a:cubicBezTo>
                      <a:cubicBezTo>
                        <a:pt x="1468" y="573"/>
                        <a:pt x="1335" y="206"/>
                        <a:pt x="1001" y="72"/>
                      </a:cubicBezTo>
                      <a:cubicBezTo>
                        <a:pt x="914" y="24"/>
                        <a:pt x="820" y="1"/>
                        <a:pt x="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5685075" y="4771350"/>
                  <a:ext cx="107600" cy="55900"/>
                </a:xfrm>
                <a:custGeom>
                  <a:avLst/>
                  <a:gdLst/>
                  <a:ahLst/>
                  <a:cxnLst/>
                  <a:rect l="l" t="t" r="r" b="b"/>
                  <a:pathLst>
                    <a:path w="4304" h="2236" fill="none" extrusionOk="0">
                      <a:moveTo>
                        <a:pt x="0" y="2236"/>
                      </a:moveTo>
                      <a:lnTo>
                        <a:pt x="4303" y="1"/>
                      </a:ln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5685075" y="4827225"/>
                  <a:ext cx="65900" cy="130125"/>
                </a:xfrm>
                <a:custGeom>
                  <a:avLst/>
                  <a:gdLst/>
                  <a:ahLst/>
                  <a:cxnLst/>
                  <a:rect l="l" t="t" r="r" b="b"/>
                  <a:pathLst>
                    <a:path w="2636" h="5205" fill="none" extrusionOk="0">
                      <a:moveTo>
                        <a:pt x="0" y="1"/>
                      </a:moveTo>
                      <a:lnTo>
                        <a:pt x="2635" y="5204"/>
                      </a:ln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5762625" y="4645425"/>
                  <a:ext cx="14200" cy="30050"/>
                </a:xfrm>
                <a:custGeom>
                  <a:avLst/>
                  <a:gdLst/>
                  <a:ahLst/>
                  <a:cxnLst/>
                  <a:rect l="l" t="t" r="r" b="b"/>
                  <a:pathLst>
                    <a:path w="568" h="1202" fill="none" extrusionOk="0">
                      <a:moveTo>
                        <a:pt x="0" y="1202"/>
                      </a:moveTo>
                      <a:lnTo>
                        <a:pt x="567" y="1"/>
                      </a:ln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5510775" y="4740500"/>
                  <a:ext cx="30050" cy="14200"/>
                </a:xfrm>
                <a:custGeom>
                  <a:avLst/>
                  <a:gdLst/>
                  <a:ahLst/>
                  <a:cxnLst/>
                  <a:rect l="l" t="t" r="r" b="b"/>
                  <a:pathLst>
                    <a:path w="1202" h="568" fill="none" extrusionOk="0">
                      <a:moveTo>
                        <a:pt x="0" y="1"/>
                      </a:moveTo>
                      <a:lnTo>
                        <a:pt x="1201" y="568"/>
                      </a:ln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5841850" y="4898125"/>
                  <a:ext cx="30050" cy="13350"/>
                </a:xfrm>
                <a:custGeom>
                  <a:avLst/>
                  <a:gdLst/>
                  <a:ahLst/>
                  <a:cxnLst/>
                  <a:rect l="l" t="t" r="r" b="b"/>
                  <a:pathLst>
                    <a:path w="1202" h="534" fill="none" extrusionOk="0">
                      <a:moveTo>
                        <a:pt x="0" y="0"/>
                      </a:moveTo>
                      <a:lnTo>
                        <a:pt x="1201" y="534"/>
                      </a:ln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6"/>
          <p:cNvSpPr txBox="1">
            <a:spLocks noGrp="1"/>
          </p:cNvSpPr>
          <p:nvPr>
            <p:ph type="title"/>
          </p:nvPr>
        </p:nvSpPr>
        <p:spPr>
          <a:xfrm>
            <a:off x="720000" y="445025"/>
            <a:ext cx="7704000" cy="574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txBox="1">
            <a:spLocks noGrp="1"/>
          </p:cNvSpPr>
          <p:nvPr>
            <p:ph type="subTitle" idx="1"/>
          </p:nvPr>
        </p:nvSpPr>
        <p:spPr>
          <a:xfrm>
            <a:off x="4064200" y="1988562"/>
            <a:ext cx="4364700" cy="191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4"/>
              </a:buClr>
              <a:buSzPts val="1600"/>
              <a:buFont typeface="Poppins"/>
              <a:buChar char="●"/>
              <a:defRPr/>
            </a:lvl1pPr>
            <a:lvl2pPr lvl="1" rtl="0">
              <a:lnSpc>
                <a:spcPct val="100000"/>
              </a:lnSpc>
              <a:spcBef>
                <a:spcPts val="0"/>
              </a:spcBef>
              <a:spcAft>
                <a:spcPts val="0"/>
              </a:spcAft>
              <a:buClr>
                <a:schemeClr val="accent4"/>
              </a:buClr>
              <a:buSzPts val="1600"/>
              <a:buFont typeface="Poppins"/>
              <a:buChar char="○"/>
              <a:defRPr/>
            </a:lvl2pPr>
            <a:lvl3pPr lvl="2" rtl="0">
              <a:lnSpc>
                <a:spcPct val="100000"/>
              </a:lnSpc>
              <a:spcBef>
                <a:spcPts val="0"/>
              </a:spcBef>
              <a:spcAft>
                <a:spcPts val="0"/>
              </a:spcAft>
              <a:buClr>
                <a:schemeClr val="accent4"/>
              </a:buClr>
              <a:buSzPts val="1600"/>
              <a:buFont typeface="Poppins"/>
              <a:buChar char="■"/>
              <a:defRPr/>
            </a:lvl3pPr>
            <a:lvl4pPr lvl="3" rtl="0">
              <a:lnSpc>
                <a:spcPct val="100000"/>
              </a:lnSpc>
              <a:spcBef>
                <a:spcPts val="0"/>
              </a:spcBef>
              <a:spcAft>
                <a:spcPts val="0"/>
              </a:spcAft>
              <a:buClr>
                <a:schemeClr val="accent4"/>
              </a:buClr>
              <a:buSzPts val="1600"/>
              <a:buFont typeface="Poppins"/>
              <a:buChar char="●"/>
              <a:defRPr/>
            </a:lvl4pPr>
            <a:lvl5pPr lvl="4" rtl="0">
              <a:lnSpc>
                <a:spcPct val="100000"/>
              </a:lnSpc>
              <a:spcBef>
                <a:spcPts val="0"/>
              </a:spcBef>
              <a:spcAft>
                <a:spcPts val="0"/>
              </a:spcAft>
              <a:buClr>
                <a:schemeClr val="accent4"/>
              </a:buClr>
              <a:buSzPts val="1600"/>
              <a:buFont typeface="Poppins"/>
              <a:buChar char="○"/>
              <a:defRPr/>
            </a:lvl5pPr>
            <a:lvl6pPr lvl="5" rtl="0">
              <a:lnSpc>
                <a:spcPct val="100000"/>
              </a:lnSpc>
              <a:spcBef>
                <a:spcPts val="0"/>
              </a:spcBef>
              <a:spcAft>
                <a:spcPts val="0"/>
              </a:spcAft>
              <a:buClr>
                <a:schemeClr val="accent4"/>
              </a:buClr>
              <a:buSzPts val="1600"/>
              <a:buFont typeface="Poppins"/>
              <a:buChar char="■"/>
              <a:defRPr/>
            </a:lvl6pPr>
            <a:lvl7pPr lvl="6" rtl="0">
              <a:lnSpc>
                <a:spcPct val="100000"/>
              </a:lnSpc>
              <a:spcBef>
                <a:spcPts val="0"/>
              </a:spcBef>
              <a:spcAft>
                <a:spcPts val="0"/>
              </a:spcAft>
              <a:buClr>
                <a:schemeClr val="accent4"/>
              </a:buClr>
              <a:buSzPts val="1600"/>
              <a:buFont typeface="Poppins"/>
              <a:buChar char="●"/>
              <a:defRPr/>
            </a:lvl7pPr>
            <a:lvl8pPr lvl="7" rtl="0">
              <a:lnSpc>
                <a:spcPct val="100000"/>
              </a:lnSpc>
              <a:spcBef>
                <a:spcPts val="0"/>
              </a:spcBef>
              <a:spcAft>
                <a:spcPts val="0"/>
              </a:spcAft>
              <a:buClr>
                <a:schemeClr val="accent4"/>
              </a:buClr>
              <a:buSzPts val="1600"/>
              <a:buFont typeface="Poppins"/>
              <a:buChar char="○"/>
              <a:defRPr/>
            </a:lvl8pPr>
            <a:lvl9pPr lvl="8" rtl="0">
              <a:lnSpc>
                <a:spcPct val="100000"/>
              </a:lnSpc>
              <a:spcBef>
                <a:spcPts val="0"/>
              </a:spcBef>
              <a:spcAft>
                <a:spcPts val="0"/>
              </a:spcAft>
              <a:buClr>
                <a:schemeClr val="accent4"/>
              </a:buClr>
              <a:buSzPts val="1600"/>
              <a:buFont typeface="Poppins"/>
              <a:buChar char="■"/>
              <a:defRPr/>
            </a:lvl9pPr>
          </a:lstStyle>
          <a:p>
            <a:endParaRPr/>
          </a:p>
        </p:txBody>
      </p:sp>
      <p:sp>
        <p:nvSpPr>
          <p:cNvPr id="49" name="Google Shape;49;p7"/>
          <p:cNvSpPr txBox="1">
            <a:spLocks noGrp="1"/>
          </p:cNvSpPr>
          <p:nvPr>
            <p:ph type="title"/>
          </p:nvPr>
        </p:nvSpPr>
        <p:spPr>
          <a:xfrm>
            <a:off x="4064200" y="1237338"/>
            <a:ext cx="4364700" cy="57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8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0"/>
        <p:cNvGrpSpPr/>
        <p:nvPr/>
      </p:nvGrpSpPr>
      <p:grpSpPr>
        <a:xfrm>
          <a:off x="0" y="0"/>
          <a:ext cx="0" cy="0"/>
          <a:chOff x="0" y="0"/>
          <a:chExt cx="0" cy="0"/>
        </a:xfrm>
      </p:grpSpPr>
      <p:sp>
        <p:nvSpPr>
          <p:cNvPr id="51" name="Google Shape;51;p8"/>
          <p:cNvSpPr txBox="1">
            <a:spLocks noGrp="1"/>
          </p:cNvSpPr>
          <p:nvPr>
            <p:ph type="title"/>
          </p:nvPr>
        </p:nvSpPr>
        <p:spPr>
          <a:xfrm>
            <a:off x="1051650" y="1150350"/>
            <a:ext cx="7040700" cy="284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2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52" name="Google Shape;52;p8"/>
          <p:cNvGrpSpPr/>
          <p:nvPr/>
        </p:nvGrpSpPr>
        <p:grpSpPr>
          <a:xfrm>
            <a:off x="7954175" y="369350"/>
            <a:ext cx="750900" cy="750900"/>
            <a:chOff x="7954175" y="369350"/>
            <a:chExt cx="750900" cy="750900"/>
          </a:xfrm>
        </p:grpSpPr>
        <p:sp>
          <p:nvSpPr>
            <p:cNvPr id="53" name="Google Shape;53;p8"/>
            <p:cNvSpPr/>
            <p:nvPr/>
          </p:nvSpPr>
          <p:spPr>
            <a:xfrm>
              <a:off x="7954175" y="369350"/>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4;p8"/>
            <p:cNvGrpSpPr/>
            <p:nvPr/>
          </p:nvGrpSpPr>
          <p:grpSpPr>
            <a:xfrm>
              <a:off x="8101438" y="557395"/>
              <a:ext cx="456372" cy="374806"/>
              <a:chOff x="3188275" y="497475"/>
              <a:chExt cx="900675" cy="739700"/>
            </a:xfrm>
          </p:grpSpPr>
          <p:sp>
            <p:nvSpPr>
              <p:cNvPr id="55" name="Google Shape;55;p8"/>
              <p:cNvSpPr/>
              <p:nvPr/>
            </p:nvSpPr>
            <p:spPr>
              <a:xfrm>
                <a:off x="3188275" y="497475"/>
                <a:ext cx="900675" cy="739700"/>
              </a:xfrm>
              <a:custGeom>
                <a:avLst/>
                <a:gdLst/>
                <a:ahLst/>
                <a:cxnLst/>
                <a:rect l="l" t="t" r="r" b="b"/>
                <a:pathLst>
                  <a:path w="36027" h="29588" extrusionOk="0">
                    <a:moveTo>
                      <a:pt x="29055" y="0"/>
                    </a:moveTo>
                    <a:lnTo>
                      <a:pt x="1" y="10808"/>
                    </a:lnTo>
                    <a:lnTo>
                      <a:pt x="6972" y="29588"/>
                    </a:lnTo>
                    <a:lnTo>
                      <a:pt x="17780" y="25585"/>
                    </a:lnTo>
                    <a:lnTo>
                      <a:pt x="23484" y="28187"/>
                    </a:lnTo>
                    <a:lnTo>
                      <a:pt x="26119" y="22483"/>
                    </a:lnTo>
                    <a:lnTo>
                      <a:pt x="36026" y="18780"/>
                    </a:lnTo>
                    <a:lnTo>
                      <a:pt x="29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a:off x="3465150" y="900175"/>
                <a:ext cx="85925" cy="76375"/>
              </a:xfrm>
              <a:custGeom>
                <a:avLst/>
                <a:gdLst/>
                <a:ahLst/>
                <a:cxnLst/>
                <a:rect l="l" t="t" r="r" b="b"/>
                <a:pathLst>
                  <a:path w="3437" h="3055" extrusionOk="0">
                    <a:moveTo>
                      <a:pt x="1684" y="1"/>
                    </a:moveTo>
                    <a:cubicBezTo>
                      <a:pt x="1524" y="1"/>
                      <a:pt x="1361" y="24"/>
                      <a:pt x="1201" y="70"/>
                    </a:cubicBezTo>
                    <a:cubicBezTo>
                      <a:pt x="401" y="371"/>
                      <a:pt x="0" y="1238"/>
                      <a:pt x="267" y="2038"/>
                    </a:cubicBezTo>
                    <a:cubicBezTo>
                      <a:pt x="505" y="2672"/>
                      <a:pt x="1097" y="3055"/>
                      <a:pt x="1731" y="3055"/>
                    </a:cubicBezTo>
                    <a:cubicBezTo>
                      <a:pt x="1898" y="3055"/>
                      <a:pt x="2068" y="3028"/>
                      <a:pt x="2235" y="2972"/>
                    </a:cubicBezTo>
                    <a:cubicBezTo>
                      <a:pt x="3036" y="2672"/>
                      <a:pt x="3436" y="1805"/>
                      <a:pt x="3169" y="1004"/>
                    </a:cubicBezTo>
                    <a:cubicBezTo>
                      <a:pt x="2929" y="364"/>
                      <a:pt x="2326" y="1"/>
                      <a:pt x="1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8"/>
              <p:cNvSpPr/>
              <p:nvPr/>
            </p:nvSpPr>
            <p:spPr>
              <a:xfrm>
                <a:off x="3603575" y="848675"/>
                <a:ext cx="86750" cy="76600"/>
              </a:xfrm>
              <a:custGeom>
                <a:avLst/>
                <a:gdLst/>
                <a:ahLst/>
                <a:cxnLst/>
                <a:rect l="l" t="t" r="r" b="b"/>
                <a:pathLst>
                  <a:path w="3470" h="3064" extrusionOk="0">
                    <a:moveTo>
                      <a:pt x="1720" y="0"/>
                    </a:moveTo>
                    <a:cubicBezTo>
                      <a:pt x="1549" y="0"/>
                      <a:pt x="1375" y="31"/>
                      <a:pt x="1201" y="96"/>
                    </a:cubicBezTo>
                    <a:cubicBezTo>
                      <a:pt x="401" y="396"/>
                      <a:pt x="1" y="1263"/>
                      <a:pt x="301" y="2064"/>
                    </a:cubicBezTo>
                    <a:cubicBezTo>
                      <a:pt x="508" y="2684"/>
                      <a:pt x="1095" y="3064"/>
                      <a:pt x="1706" y="3064"/>
                    </a:cubicBezTo>
                    <a:cubicBezTo>
                      <a:pt x="1883" y="3064"/>
                      <a:pt x="2063" y="3032"/>
                      <a:pt x="2236" y="2964"/>
                    </a:cubicBezTo>
                    <a:cubicBezTo>
                      <a:pt x="3036" y="2697"/>
                      <a:pt x="3470" y="1797"/>
                      <a:pt x="3170" y="1030"/>
                    </a:cubicBezTo>
                    <a:cubicBezTo>
                      <a:pt x="2908" y="402"/>
                      <a:pt x="233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a:off x="3741175" y="797775"/>
                <a:ext cx="86750" cy="76550"/>
              </a:xfrm>
              <a:custGeom>
                <a:avLst/>
                <a:gdLst/>
                <a:ahLst/>
                <a:cxnLst/>
                <a:rect l="l" t="t" r="r" b="b"/>
                <a:pathLst>
                  <a:path w="3470" h="3062" extrusionOk="0">
                    <a:moveTo>
                      <a:pt x="1727" y="1"/>
                    </a:moveTo>
                    <a:cubicBezTo>
                      <a:pt x="1553" y="1"/>
                      <a:pt x="1375" y="31"/>
                      <a:pt x="1201" y="97"/>
                    </a:cubicBezTo>
                    <a:cubicBezTo>
                      <a:pt x="401" y="397"/>
                      <a:pt x="1" y="1264"/>
                      <a:pt x="301" y="2065"/>
                    </a:cubicBezTo>
                    <a:cubicBezTo>
                      <a:pt x="510" y="2665"/>
                      <a:pt x="1107" y="3061"/>
                      <a:pt x="1724" y="3061"/>
                    </a:cubicBezTo>
                    <a:cubicBezTo>
                      <a:pt x="1896" y="3061"/>
                      <a:pt x="2069" y="3031"/>
                      <a:pt x="2235" y="2965"/>
                    </a:cubicBezTo>
                    <a:cubicBezTo>
                      <a:pt x="3036" y="2665"/>
                      <a:pt x="3470" y="1798"/>
                      <a:pt x="3169" y="997"/>
                    </a:cubicBezTo>
                    <a:cubicBezTo>
                      <a:pt x="2935" y="397"/>
                      <a:pt x="2352"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 name="Google Shape;59;p8"/>
          <p:cNvGrpSpPr/>
          <p:nvPr/>
        </p:nvGrpSpPr>
        <p:grpSpPr>
          <a:xfrm>
            <a:off x="8053450" y="4233038"/>
            <a:ext cx="750900" cy="750900"/>
            <a:chOff x="8053450" y="3728013"/>
            <a:chExt cx="750900" cy="750900"/>
          </a:xfrm>
        </p:grpSpPr>
        <p:sp>
          <p:nvSpPr>
            <p:cNvPr id="60" name="Google Shape;60;p8"/>
            <p:cNvSpPr/>
            <p:nvPr/>
          </p:nvSpPr>
          <p:spPr>
            <a:xfrm>
              <a:off x="8053450" y="3728013"/>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a:off x="8236413" y="3910708"/>
              <a:ext cx="384975" cy="385534"/>
            </a:xfrm>
            <a:custGeom>
              <a:avLst/>
              <a:gdLst/>
              <a:ahLst/>
              <a:cxnLst/>
              <a:rect l="l" t="t" r="r" b="b"/>
              <a:pathLst>
                <a:path w="23417" h="23451" extrusionOk="0">
                  <a:moveTo>
                    <a:pt x="11709" y="6539"/>
                  </a:moveTo>
                  <a:cubicBezTo>
                    <a:pt x="14544" y="6539"/>
                    <a:pt x="16879" y="8841"/>
                    <a:pt x="16879" y="11709"/>
                  </a:cubicBezTo>
                  <a:cubicBezTo>
                    <a:pt x="16846" y="14545"/>
                    <a:pt x="14544" y="16880"/>
                    <a:pt x="11709" y="16880"/>
                  </a:cubicBezTo>
                  <a:cubicBezTo>
                    <a:pt x="8873" y="16880"/>
                    <a:pt x="6538" y="14611"/>
                    <a:pt x="6538" y="11709"/>
                  </a:cubicBezTo>
                  <a:cubicBezTo>
                    <a:pt x="6538" y="8874"/>
                    <a:pt x="8840" y="6539"/>
                    <a:pt x="11709" y="6539"/>
                  </a:cubicBezTo>
                  <a:close/>
                  <a:moveTo>
                    <a:pt x="9741" y="1"/>
                  </a:moveTo>
                  <a:lnTo>
                    <a:pt x="9741" y="2436"/>
                  </a:lnTo>
                  <a:cubicBezTo>
                    <a:pt x="8573" y="2669"/>
                    <a:pt x="7506" y="3136"/>
                    <a:pt x="6538" y="3770"/>
                  </a:cubicBezTo>
                  <a:lnTo>
                    <a:pt x="4837" y="2036"/>
                  </a:lnTo>
                  <a:lnTo>
                    <a:pt x="2035" y="4838"/>
                  </a:lnTo>
                  <a:lnTo>
                    <a:pt x="3736" y="6539"/>
                  </a:lnTo>
                  <a:cubicBezTo>
                    <a:pt x="3102" y="7506"/>
                    <a:pt x="2669" y="8607"/>
                    <a:pt x="2402" y="9775"/>
                  </a:cubicBezTo>
                  <a:lnTo>
                    <a:pt x="0" y="9775"/>
                  </a:lnTo>
                  <a:lnTo>
                    <a:pt x="0" y="13677"/>
                  </a:lnTo>
                  <a:lnTo>
                    <a:pt x="2402" y="13677"/>
                  </a:lnTo>
                  <a:cubicBezTo>
                    <a:pt x="2669" y="14845"/>
                    <a:pt x="3102" y="15946"/>
                    <a:pt x="3736" y="16880"/>
                  </a:cubicBezTo>
                  <a:lnTo>
                    <a:pt x="2035" y="18614"/>
                  </a:lnTo>
                  <a:lnTo>
                    <a:pt x="4837" y="21383"/>
                  </a:lnTo>
                  <a:lnTo>
                    <a:pt x="6538" y="19682"/>
                  </a:lnTo>
                  <a:cubicBezTo>
                    <a:pt x="7506" y="20315"/>
                    <a:pt x="8573" y="20782"/>
                    <a:pt x="9741" y="21016"/>
                  </a:cubicBezTo>
                  <a:lnTo>
                    <a:pt x="9741" y="23451"/>
                  </a:lnTo>
                  <a:lnTo>
                    <a:pt x="13677" y="23451"/>
                  </a:lnTo>
                  <a:lnTo>
                    <a:pt x="13677" y="21016"/>
                  </a:lnTo>
                  <a:cubicBezTo>
                    <a:pt x="14844" y="20749"/>
                    <a:pt x="15912" y="20315"/>
                    <a:pt x="16879" y="19682"/>
                  </a:cubicBezTo>
                  <a:lnTo>
                    <a:pt x="18580" y="21383"/>
                  </a:lnTo>
                  <a:lnTo>
                    <a:pt x="21382" y="18614"/>
                  </a:lnTo>
                  <a:lnTo>
                    <a:pt x="19681" y="16880"/>
                  </a:lnTo>
                  <a:cubicBezTo>
                    <a:pt x="20315" y="15946"/>
                    <a:pt x="20748" y="14845"/>
                    <a:pt x="21015" y="13677"/>
                  </a:cubicBezTo>
                  <a:lnTo>
                    <a:pt x="23417" y="13677"/>
                  </a:lnTo>
                  <a:lnTo>
                    <a:pt x="23417" y="9775"/>
                  </a:lnTo>
                  <a:lnTo>
                    <a:pt x="21015" y="9775"/>
                  </a:lnTo>
                  <a:cubicBezTo>
                    <a:pt x="20748" y="8607"/>
                    <a:pt x="20315" y="7506"/>
                    <a:pt x="19681" y="6539"/>
                  </a:cubicBezTo>
                  <a:lnTo>
                    <a:pt x="21382" y="4838"/>
                  </a:lnTo>
                  <a:lnTo>
                    <a:pt x="18580" y="2036"/>
                  </a:lnTo>
                  <a:lnTo>
                    <a:pt x="16879" y="3770"/>
                  </a:lnTo>
                  <a:cubicBezTo>
                    <a:pt x="15912" y="3136"/>
                    <a:pt x="14844" y="2669"/>
                    <a:pt x="13677" y="2436"/>
                  </a:cubicBezTo>
                  <a:lnTo>
                    <a:pt x="13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8"/>
          <p:cNvSpPr/>
          <p:nvPr/>
        </p:nvSpPr>
        <p:spPr>
          <a:xfrm>
            <a:off x="219588" y="186375"/>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8"/>
          <p:cNvGrpSpPr/>
          <p:nvPr/>
        </p:nvGrpSpPr>
        <p:grpSpPr>
          <a:xfrm>
            <a:off x="402543" y="369341"/>
            <a:ext cx="384977" cy="384977"/>
            <a:chOff x="2708775" y="1589925"/>
            <a:chExt cx="966550" cy="966550"/>
          </a:xfrm>
        </p:grpSpPr>
        <p:sp>
          <p:nvSpPr>
            <p:cNvPr id="64" name="Google Shape;64;p8"/>
            <p:cNvSpPr/>
            <p:nvPr/>
          </p:nvSpPr>
          <p:spPr>
            <a:xfrm>
              <a:off x="2708775" y="1589925"/>
              <a:ext cx="966550" cy="966550"/>
            </a:xfrm>
            <a:custGeom>
              <a:avLst/>
              <a:gdLst/>
              <a:ahLst/>
              <a:cxnLst/>
              <a:rect l="l" t="t" r="r" b="b"/>
              <a:pathLst>
                <a:path w="38662" h="38662" extrusionOk="0">
                  <a:moveTo>
                    <a:pt x="19348" y="6471"/>
                  </a:moveTo>
                  <a:cubicBezTo>
                    <a:pt x="26486" y="6471"/>
                    <a:pt x="32257" y="12242"/>
                    <a:pt x="32257" y="19347"/>
                  </a:cubicBezTo>
                  <a:cubicBezTo>
                    <a:pt x="32257" y="26486"/>
                    <a:pt x="26453" y="32256"/>
                    <a:pt x="19348" y="32256"/>
                  </a:cubicBezTo>
                  <a:cubicBezTo>
                    <a:pt x="12242" y="32256"/>
                    <a:pt x="6472" y="26486"/>
                    <a:pt x="6472" y="19347"/>
                  </a:cubicBezTo>
                  <a:cubicBezTo>
                    <a:pt x="6472" y="12242"/>
                    <a:pt x="12242" y="6471"/>
                    <a:pt x="19348" y="6471"/>
                  </a:cubicBezTo>
                  <a:close/>
                  <a:moveTo>
                    <a:pt x="14911" y="0"/>
                  </a:moveTo>
                  <a:lnTo>
                    <a:pt x="14911" y="3369"/>
                  </a:lnTo>
                  <a:cubicBezTo>
                    <a:pt x="13610" y="3769"/>
                    <a:pt x="12343" y="4270"/>
                    <a:pt x="11175" y="4937"/>
                  </a:cubicBezTo>
                  <a:lnTo>
                    <a:pt x="8807" y="2535"/>
                  </a:lnTo>
                  <a:lnTo>
                    <a:pt x="2569" y="8806"/>
                  </a:lnTo>
                  <a:lnTo>
                    <a:pt x="4937" y="11175"/>
                  </a:lnTo>
                  <a:cubicBezTo>
                    <a:pt x="4270" y="12342"/>
                    <a:pt x="3770" y="13543"/>
                    <a:pt x="3403" y="14877"/>
                  </a:cubicBezTo>
                  <a:lnTo>
                    <a:pt x="0" y="14877"/>
                  </a:lnTo>
                  <a:lnTo>
                    <a:pt x="0" y="23784"/>
                  </a:lnTo>
                  <a:lnTo>
                    <a:pt x="3403" y="23784"/>
                  </a:lnTo>
                  <a:cubicBezTo>
                    <a:pt x="3770" y="25085"/>
                    <a:pt x="4270" y="26319"/>
                    <a:pt x="4937" y="27486"/>
                  </a:cubicBezTo>
                  <a:lnTo>
                    <a:pt x="2569" y="29855"/>
                  </a:lnTo>
                  <a:lnTo>
                    <a:pt x="8807" y="36126"/>
                  </a:lnTo>
                  <a:lnTo>
                    <a:pt x="11175" y="33758"/>
                  </a:lnTo>
                  <a:cubicBezTo>
                    <a:pt x="12343" y="34425"/>
                    <a:pt x="13577" y="34925"/>
                    <a:pt x="14911" y="35292"/>
                  </a:cubicBezTo>
                  <a:lnTo>
                    <a:pt x="14911" y="38661"/>
                  </a:lnTo>
                  <a:lnTo>
                    <a:pt x="23784" y="38661"/>
                  </a:lnTo>
                  <a:lnTo>
                    <a:pt x="23784" y="35292"/>
                  </a:lnTo>
                  <a:cubicBezTo>
                    <a:pt x="25085" y="34892"/>
                    <a:pt x="26319" y="34425"/>
                    <a:pt x="27487" y="33758"/>
                  </a:cubicBezTo>
                  <a:lnTo>
                    <a:pt x="29855" y="36126"/>
                  </a:lnTo>
                  <a:lnTo>
                    <a:pt x="36126" y="29855"/>
                  </a:lnTo>
                  <a:lnTo>
                    <a:pt x="33758" y="27486"/>
                  </a:lnTo>
                  <a:cubicBezTo>
                    <a:pt x="34425" y="26319"/>
                    <a:pt x="34925" y="25118"/>
                    <a:pt x="35292" y="23784"/>
                  </a:cubicBezTo>
                  <a:lnTo>
                    <a:pt x="38661" y="23784"/>
                  </a:lnTo>
                  <a:lnTo>
                    <a:pt x="38661" y="14877"/>
                  </a:lnTo>
                  <a:lnTo>
                    <a:pt x="35292" y="14877"/>
                  </a:lnTo>
                  <a:cubicBezTo>
                    <a:pt x="34925" y="13610"/>
                    <a:pt x="34425" y="12342"/>
                    <a:pt x="33758" y="11175"/>
                  </a:cubicBezTo>
                  <a:lnTo>
                    <a:pt x="36126" y="8806"/>
                  </a:lnTo>
                  <a:lnTo>
                    <a:pt x="29855" y="2535"/>
                  </a:lnTo>
                  <a:lnTo>
                    <a:pt x="27487" y="4937"/>
                  </a:lnTo>
                  <a:cubicBezTo>
                    <a:pt x="26319" y="4270"/>
                    <a:pt x="25118" y="3769"/>
                    <a:pt x="23784" y="3369"/>
                  </a:cubicBezTo>
                  <a:lnTo>
                    <a:pt x="23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a:off x="2991475" y="1872625"/>
              <a:ext cx="402800" cy="402800"/>
            </a:xfrm>
            <a:custGeom>
              <a:avLst/>
              <a:gdLst/>
              <a:ahLst/>
              <a:cxnLst/>
              <a:rect l="l" t="t" r="r" b="b"/>
              <a:pathLst>
                <a:path w="16112" h="16112" extrusionOk="0">
                  <a:moveTo>
                    <a:pt x="8040" y="0"/>
                  </a:moveTo>
                  <a:cubicBezTo>
                    <a:pt x="3603" y="0"/>
                    <a:pt x="0" y="3603"/>
                    <a:pt x="0" y="8039"/>
                  </a:cubicBezTo>
                  <a:cubicBezTo>
                    <a:pt x="0" y="12476"/>
                    <a:pt x="3603" y="16112"/>
                    <a:pt x="8040" y="16112"/>
                  </a:cubicBezTo>
                  <a:cubicBezTo>
                    <a:pt x="12476" y="16112"/>
                    <a:pt x="16112" y="12476"/>
                    <a:pt x="16112" y="8039"/>
                  </a:cubicBezTo>
                  <a:cubicBezTo>
                    <a:pt x="16112" y="3603"/>
                    <a:pt x="12476" y="0"/>
                    <a:pt x="80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8"/>
          <p:cNvGrpSpPr/>
          <p:nvPr/>
        </p:nvGrpSpPr>
        <p:grpSpPr>
          <a:xfrm>
            <a:off x="6149350" y="58312"/>
            <a:ext cx="750900" cy="750900"/>
            <a:chOff x="6149350" y="58313"/>
            <a:chExt cx="750900" cy="750900"/>
          </a:xfrm>
        </p:grpSpPr>
        <p:sp>
          <p:nvSpPr>
            <p:cNvPr id="67" name="Google Shape;67;p8"/>
            <p:cNvSpPr/>
            <p:nvPr/>
          </p:nvSpPr>
          <p:spPr>
            <a:xfrm>
              <a:off x="6149350" y="58312"/>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8"/>
            <p:cNvGrpSpPr/>
            <p:nvPr/>
          </p:nvGrpSpPr>
          <p:grpSpPr>
            <a:xfrm>
              <a:off x="6356290" y="280349"/>
              <a:ext cx="337024" cy="306780"/>
              <a:chOff x="4917025" y="635075"/>
              <a:chExt cx="521225" cy="474525"/>
            </a:xfrm>
          </p:grpSpPr>
          <p:sp>
            <p:nvSpPr>
              <p:cNvPr id="69" name="Google Shape;69;p8"/>
              <p:cNvSpPr/>
              <p:nvPr/>
            </p:nvSpPr>
            <p:spPr>
              <a:xfrm>
                <a:off x="4917850" y="635075"/>
                <a:ext cx="411150" cy="130950"/>
              </a:xfrm>
              <a:custGeom>
                <a:avLst/>
                <a:gdLst/>
                <a:ahLst/>
                <a:cxnLst/>
                <a:rect l="l" t="t" r="r" b="b"/>
                <a:pathLst>
                  <a:path w="16446" h="5238" extrusionOk="0">
                    <a:moveTo>
                      <a:pt x="0" y="0"/>
                    </a:moveTo>
                    <a:lnTo>
                      <a:pt x="0" y="5237"/>
                    </a:lnTo>
                    <a:lnTo>
                      <a:pt x="16446" y="5237"/>
                    </a:lnTo>
                    <a:lnTo>
                      <a:pt x="164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4917025" y="977800"/>
                <a:ext cx="521225" cy="131800"/>
              </a:xfrm>
              <a:custGeom>
                <a:avLst/>
                <a:gdLst/>
                <a:ahLst/>
                <a:cxnLst/>
                <a:rect l="l" t="t" r="r" b="b"/>
                <a:pathLst>
                  <a:path w="20849" h="5272" extrusionOk="0">
                    <a:moveTo>
                      <a:pt x="0" y="1"/>
                    </a:moveTo>
                    <a:lnTo>
                      <a:pt x="0" y="5271"/>
                    </a:lnTo>
                    <a:lnTo>
                      <a:pt x="20848" y="5271"/>
                    </a:lnTo>
                    <a:lnTo>
                      <a:pt x="208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a:off x="4917850" y="807675"/>
                <a:ext cx="205175" cy="130975"/>
              </a:xfrm>
              <a:custGeom>
                <a:avLst/>
                <a:gdLst/>
                <a:ahLst/>
                <a:cxnLst/>
                <a:rect l="l" t="t" r="r" b="b"/>
                <a:pathLst>
                  <a:path w="8207" h="5239" extrusionOk="0">
                    <a:moveTo>
                      <a:pt x="0" y="1"/>
                    </a:moveTo>
                    <a:lnTo>
                      <a:pt x="0" y="5238"/>
                    </a:lnTo>
                    <a:lnTo>
                      <a:pt x="8206" y="5238"/>
                    </a:lnTo>
                    <a:lnTo>
                      <a:pt x="82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2"/>
        <p:cNvGrpSpPr/>
        <p:nvPr/>
      </p:nvGrpSpPr>
      <p:grpSpPr>
        <a:xfrm>
          <a:off x="0" y="0"/>
          <a:ext cx="0" cy="0"/>
          <a:chOff x="0" y="0"/>
          <a:chExt cx="0" cy="0"/>
        </a:xfrm>
      </p:grpSpPr>
      <p:grpSp>
        <p:nvGrpSpPr>
          <p:cNvPr id="73" name="Google Shape;73;p9"/>
          <p:cNvGrpSpPr/>
          <p:nvPr/>
        </p:nvGrpSpPr>
        <p:grpSpPr>
          <a:xfrm>
            <a:off x="973725" y="358238"/>
            <a:ext cx="750900" cy="750900"/>
            <a:chOff x="973725" y="358238"/>
            <a:chExt cx="750900" cy="750900"/>
          </a:xfrm>
        </p:grpSpPr>
        <p:sp>
          <p:nvSpPr>
            <p:cNvPr id="74" name="Google Shape;74;p9"/>
            <p:cNvSpPr/>
            <p:nvPr/>
          </p:nvSpPr>
          <p:spPr>
            <a:xfrm>
              <a:off x="973725" y="358238"/>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9"/>
            <p:cNvGrpSpPr/>
            <p:nvPr/>
          </p:nvGrpSpPr>
          <p:grpSpPr>
            <a:xfrm>
              <a:off x="1089541" y="476658"/>
              <a:ext cx="456431" cy="455543"/>
              <a:chOff x="4918675" y="349025"/>
              <a:chExt cx="1284275" cy="1281775"/>
            </a:xfrm>
          </p:grpSpPr>
          <p:sp>
            <p:nvSpPr>
              <p:cNvPr id="76" name="Google Shape;76;p9"/>
              <p:cNvSpPr/>
              <p:nvPr/>
            </p:nvSpPr>
            <p:spPr>
              <a:xfrm>
                <a:off x="5100475" y="527475"/>
                <a:ext cx="1102475" cy="1103325"/>
              </a:xfrm>
              <a:custGeom>
                <a:avLst/>
                <a:gdLst/>
                <a:ahLst/>
                <a:cxnLst/>
                <a:rect l="l" t="t" r="r" b="b"/>
                <a:pathLst>
                  <a:path w="44099" h="44133" extrusionOk="0">
                    <a:moveTo>
                      <a:pt x="22050" y="1"/>
                    </a:moveTo>
                    <a:cubicBezTo>
                      <a:pt x="9874" y="1"/>
                      <a:pt x="1" y="9908"/>
                      <a:pt x="1" y="22083"/>
                    </a:cubicBezTo>
                    <a:cubicBezTo>
                      <a:pt x="1" y="34259"/>
                      <a:pt x="9874" y="44133"/>
                      <a:pt x="22050" y="44133"/>
                    </a:cubicBezTo>
                    <a:cubicBezTo>
                      <a:pt x="34225" y="44133"/>
                      <a:pt x="44099" y="34259"/>
                      <a:pt x="44099" y="22083"/>
                    </a:cubicBezTo>
                    <a:cubicBezTo>
                      <a:pt x="44099" y="9908"/>
                      <a:pt x="34225" y="1"/>
                      <a:pt x="220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p:nvPr/>
            </p:nvSpPr>
            <p:spPr>
              <a:xfrm>
                <a:off x="5377350" y="805175"/>
                <a:ext cx="548750" cy="547925"/>
              </a:xfrm>
              <a:custGeom>
                <a:avLst/>
                <a:gdLst/>
                <a:ahLst/>
                <a:cxnLst/>
                <a:rect l="l" t="t" r="r" b="b"/>
                <a:pathLst>
                  <a:path w="21950" h="21917" extrusionOk="0">
                    <a:moveTo>
                      <a:pt x="10975" y="1"/>
                    </a:moveTo>
                    <a:cubicBezTo>
                      <a:pt x="4904" y="1"/>
                      <a:pt x="0" y="4904"/>
                      <a:pt x="0" y="10975"/>
                    </a:cubicBezTo>
                    <a:cubicBezTo>
                      <a:pt x="0" y="17013"/>
                      <a:pt x="4904" y="21917"/>
                      <a:pt x="10975" y="21917"/>
                    </a:cubicBezTo>
                    <a:cubicBezTo>
                      <a:pt x="17046" y="21917"/>
                      <a:pt x="21949" y="17013"/>
                      <a:pt x="21949" y="10975"/>
                    </a:cubicBezTo>
                    <a:cubicBezTo>
                      <a:pt x="21949" y="4904"/>
                      <a:pt x="17046" y="1"/>
                      <a:pt x="109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9"/>
              <p:cNvSpPr/>
              <p:nvPr/>
            </p:nvSpPr>
            <p:spPr>
              <a:xfrm>
                <a:off x="4918675" y="349025"/>
                <a:ext cx="818950" cy="808100"/>
              </a:xfrm>
              <a:custGeom>
                <a:avLst/>
                <a:gdLst/>
                <a:ahLst/>
                <a:cxnLst/>
                <a:rect l="l" t="t" r="r" b="b"/>
                <a:pathLst>
                  <a:path w="32758" h="32324" extrusionOk="0">
                    <a:moveTo>
                      <a:pt x="12777" y="1"/>
                    </a:moveTo>
                    <a:lnTo>
                      <a:pt x="10975" y="10875"/>
                    </a:lnTo>
                    <a:lnTo>
                      <a:pt x="10909" y="10775"/>
                    </a:lnTo>
                    <a:lnTo>
                      <a:pt x="1" y="12576"/>
                    </a:lnTo>
                    <a:lnTo>
                      <a:pt x="9641" y="22216"/>
                    </a:lnTo>
                    <a:lnTo>
                      <a:pt x="19782" y="20549"/>
                    </a:lnTo>
                    <a:lnTo>
                      <a:pt x="26787" y="27554"/>
                    </a:lnTo>
                    <a:cubicBezTo>
                      <a:pt x="25986" y="28754"/>
                      <a:pt x="26119" y="30389"/>
                      <a:pt x="27154" y="31423"/>
                    </a:cubicBezTo>
                    <a:cubicBezTo>
                      <a:pt x="27754" y="32023"/>
                      <a:pt x="28546" y="32324"/>
                      <a:pt x="29338" y="32324"/>
                    </a:cubicBezTo>
                    <a:cubicBezTo>
                      <a:pt x="30131" y="32324"/>
                      <a:pt x="30923" y="32023"/>
                      <a:pt x="31523" y="31423"/>
                    </a:cubicBezTo>
                    <a:cubicBezTo>
                      <a:pt x="32758" y="30222"/>
                      <a:pt x="32758" y="28254"/>
                      <a:pt x="31523" y="27087"/>
                    </a:cubicBezTo>
                    <a:cubicBezTo>
                      <a:pt x="30936" y="26499"/>
                      <a:pt x="30144" y="26202"/>
                      <a:pt x="29355" y="26202"/>
                    </a:cubicBezTo>
                    <a:cubicBezTo>
                      <a:pt x="28756" y="26202"/>
                      <a:pt x="28158" y="26374"/>
                      <a:pt x="27654" y="26720"/>
                    </a:cubicBezTo>
                    <a:lnTo>
                      <a:pt x="20749" y="19748"/>
                    </a:lnTo>
                    <a:lnTo>
                      <a:pt x="22417" y="9607"/>
                    </a:lnTo>
                    <a:lnTo>
                      <a:pt x="12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 name="Google Shape;79;p9"/>
          <p:cNvSpPr txBox="1">
            <a:spLocks noGrp="1"/>
          </p:cNvSpPr>
          <p:nvPr>
            <p:ph type="title"/>
          </p:nvPr>
        </p:nvSpPr>
        <p:spPr>
          <a:xfrm>
            <a:off x="720000" y="1392575"/>
            <a:ext cx="3852000" cy="841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4500"/>
            </a:lvl1pPr>
            <a:lvl2pPr lvl="1" algn="l" rtl="0">
              <a:spcBef>
                <a:spcPts val="0"/>
              </a:spcBef>
              <a:spcAft>
                <a:spcPts val="0"/>
              </a:spcAft>
              <a:buSzPts val="3600"/>
              <a:buNone/>
              <a:defRPr sz="3600"/>
            </a:lvl2pPr>
            <a:lvl3pPr lvl="2" algn="l" rtl="0">
              <a:spcBef>
                <a:spcPts val="0"/>
              </a:spcBef>
              <a:spcAft>
                <a:spcPts val="0"/>
              </a:spcAft>
              <a:buSzPts val="3600"/>
              <a:buNone/>
              <a:defRPr sz="3600"/>
            </a:lvl3pPr>
            <a:lvl4pPr lvl="3" algn="l" rtl="0">
              <a:spcBef>
                <a:spcPts val="0"/>
              </a:spcBef>
              <a:spcAft>
                <a:spcPts val="0"/>
              </a:spcAft>
              <a:buSzPts val="3600"/>
              <a:buNone/>
              <a:defRPr sz="3600"/>
            </a:lvl4pPr>
            <a:lvl5pPr lvl="4" algn="l" rtl="0">
              <a:spcBef>
                <a:spcPts val="0"/>
              </a:spcBef>
              <a:spcAft>
                <a:spcPts val="0"/>
              </a:spcAft>
              <a:buSzPts val="3600"/>
              <a:buNone/>
              <a:defRPr sz="3600"/>
            </a:lvl5pPr>
            <a:lvl6pPr lvl="5" algn="l" rtl="0">
              <a:spcBef>
                <a:spcPts val="0"/>
              </a:spcBef>
              <a:spcAft>
                <a:spcPts val="0"/>
              </a:spcAft>
              <a:buSzPts val="3600"/>
              <a:buNone/>
              <a:defRPr sz="3600"/>
            </a:lvl6pPr>
            <a:lvl7pPr lvl="6" algn="l" rtl="0">
              <a:spcBef>
                <a:spcPts val="0"/>
              </a:spcBef>
              <a:spcAft>
                <a:spcPts val="0"/>
              </a:spcAft>
              <a:buSzPts val="3600"/>
              <a:buNone/>
              <a:defRPr sz="3600"/>
            </a:lvl7pPr>
            <a:lvl8pPr lvl="7" algn="l" rtl="0">
              <a:spcBef>
                <a:spcPts val="0"/>
              </a:spcBef>
              <a:spcAft>
                <a:spcPts val="0"/>
              </a:spcAft>
              <a:buSzPts val="3600"/>
              <a:buNone/>
              <a:defRPr sz="3600"/>
            </a:lvl8pPr>
            <a:lvl9pPr lvl="8" algn="l" rtl="0">
              <a:spcBef>
                <a:spcPts val="0"/>
              </a:spcBef>
              <a:spcAft>
                <a:spcPts val="0"/>
              </a:spcAft>
              <a:buSzPts val="3600"/>
              <a:buNone/>
              <a:defRPr sz="3600"/>
            </a:lvl9pPr>
          </a:lstStyle>
          <a:p>
            <a:endParaRPr/>
          </a:p>
        </p:txBody>
      </p:sp>
      <p:sp>
        <p:nvSpPr>
          <p:cNvPr id="80" name="Google Shape;80;p9"/>
          <p:cNvSpPr txBox="1">
            <a:spLocks noGrp="1"/>
          </p:cNvSpPr>
          <p:nvPr>
            <p:ph type="subTitle" idx="1"/>
          </p:nvPr>
        </p:nvSpPr>
        <p:spPr>
          <a:xfrm>
            <a:off x="720000" y="2221500"/>
            <a:ext cx="3852000" cy="127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1"/>
        <p:cNvGrpSpPr/>
        <p:nvPr/>
      </p:nvGrpSpPr>
      <p:grpSpPr>
        <a:xfrm>
          <a:off x="0" y="0"/>
          <a:ext cx="0" cy="0"/>
          <a:chOff x="0" y="0"/>
          <a:chExt cx="0" cy="0"/>
        </a:xfrm>
      </p:grpSpPr>
      <p:sp>
        <p:nvSpPr>
          <p:cNvPr id="82" name="Google Shape;82;p10"/>
          <p:cNvSpPr txBox="1">
            <a:spLocks noGrp="1"/>
          </p:cNvSpPr>
          <p:nvPr>
            <p:ph type="title"/>
          </p:nvPr>
        </p:nvSpPr>
        <p:spPr>
          <a:xfrm>
            <a:off x="715100" y="2090700"/>
            <a:ext cx="3852000" cy="96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800"/>
              <a:buFont typeface="Anek Devanagari"/>
              <a:buNone/>
              <a:defRPr sz="2800" b="1">
                <a:solidFill>
                  <a:schemeClr val="dk1"/>
                </a:solidFill>
                <a:latin typeface="Anek Devanagari"/>
                <a:ea typeface="Anek Devanagari"/>
                <a:cs typeface="Anek Devanagari"/>
                <a:sym typeface="Anek Devanagari"/>
              </a:defRPr>
            </a:lvl1pPr>
            <a:lvl2pPr lvl="1" algn="ctr" rtl="0">
              <a:spcBef>
                <a:spcPts val="0"/>
              </a:spcBef>
              <a:spcAft>
                <a:spcPts val="0"/>
              </a:spcAft>
              <a:buClr>
                <a:schemeClr val="dk1"/>
              </a:buClr>
              <a:buSzPts val="3500"/>
              <a:buFont typeface="Anek Devanagari"/>
              <a:buNone/>
              <a:defRPr sz="3500" b="1">
                <a:solidFill>
                  <a:schemeClr val="dk1"/>
                </a:solidFill>
                <a:latin typeface="Anek Devanagari"/>
                <a:ea typeface="Anek Devanagari"/>
                <a:cs typeface="Anek Devanagari"/>
                <a:sym typeface="Anek Devanagari"/>
              </a:defRPr>
            </a:lvl2pPr>
            <a:lvl3pPr lvl="2" algn="ctr" rtl="0">
              <a:spcBef>
                <a:spcPts val="0"/>
              </a:spcBef>
              <a:spcAft>
                <a:spcPts val="0"/>
              </a:spcAft>
              <a:buClr>
                <a:schemeClr val="dk1"/>
              </a:buClr>
              <a:buSzPts val="3500"/>
              <a:buFont typeface="Anek Devanagari"/>
              <a:buNone/>
              <a:defRPr sz="3500" b="1">
                <a:solidFill>
                  <a:schemeClr val="dk1"/>
                </a:solidFill>
                <a:latin typeface="Anek Devanagari"/>
                <a:ea typeface="Anek Devanagari"/>
                <a:cs typeface="Anek Devanagari"/>
                <a:sym typeface="Anek Devanagari"/>
              </a:defRPr>
            </a:lvl3pPr>
            <a:lvl4pPr lvl="3" algn="ctr" rtl="0">
              <a:spcBef>
                <a:spcPts val="0"/>
              </a:spcBef>
              <a:spcAft>
                <a:spcPts val="0"/>
              </a:spcAft>
              <a:buClr>
                <a:schemeClr val="dk1"/>
              </a:buClr>
              <a:buSzPts val="3500"/>
              <a:buFont typeface="Anek Devanagari"/>
              <a:buNone/>
              <a:defRPr sz="3500" b="1">
                <a:solidFill>
                  <a:schemeClr val="dk1"/>
                </a:solidFill>
                <a:latin typeface="Anek Devanagari"/>
                <a:ea typeface="Anek Devanagari"/>
                <a:cs typeface="Anek Devanagari"/>
                <a:sym typeface="Anek Devanagari"/>
              </a:defRPr>
            </a:lvl4pPr>
            <a:lvl5pPr lvl="4" algn="ctr" rtl="0">
              <a:spcBef>
                <a:spcPts val="0"/>
              </a:spcBef>
              <a:spcAft>
                <a:spcPts val="0"/>
              </a:spcAft>
              <a:buClr>
                <a:schemeClr val="dk1"/>
              </a:buClr>
              <a:buSzPts val="3500"/>
              <a:buFont typeface="Anek Devanagari"/>
              <a:buNone/>
              <a:defRPr sz="3500" b="1">
                <a:solidFill>
                  <a:schemeClr val="dk1"/>
                </a:solidFill>
                <a:latin typeface="Anek Devanagari"/>
                <a:ea typeface="Anek Devanagari"/>
                <a:cs typeface="Anek Devanagari"/>
                <a:sym typeface="Anek Devanagari"/>
              </a:defRPr>
            </a:lvl5pPr>
            <a:lvl6pPr lvl="5" algn="ctr" rtl="0">
              <a:spcBef>
                <a:spcPts val="0"/>
              </a:spcBef>
              <a:spcAft>
                <a:spcPts val="0"/>
              </a:spcAft>
              <a:buClr>
                <a:schemeClr val="dk1"/>
              </a:buClr>
              <a:buSzPts val="3500"/>
              <a:buFont typeface="Anek Devanagari"/>
              <a:buNone/>
              <a:defRPr sz="3500" b="1">
                <a:solidFill>
                  <a:schemeClr val="dk1"/>
                </a:solidFill>
                <a:latin typeface="Anek Devanagari"/>
                <a:ea typeface="Anek Devanagari"/>
                <a:cs typeface="Anek Devanagari"/>
                <a:sym typeface="Anek Devanagari"/>
              </a:defRPr>
            </a:lvl6pPr>
            <a:lvl7pPr lvl="6" algn="ctr" rtl="0">
              <a:spcBef>
                <a:spcPts val="0"/>
              </a:spcBef>
              <a:spcAft>
                <a:spcPts val="0"/>
              </a:spcAft>
              <a:buClr>
                <a:schemeClr val="dk1"/>
              </a:buClr>
              <a:buSzPts val="3500"/>
              <a:buFont typeface="Anek Devanagari"/>
              <a:buNone/>
              <a:defRPr sz="3500" b="1">
                <a:solidFill>
                  <a:schemeClr val="dk1"/>
                </a:solidFill>
                <a:latin typeface="Anek Devanagari"/>
                <a:ea typeface="Anek Devanagari"/>
                <a:cs typeface="Anek Devanagari"/>
                <a:sym typeface="Anek Devanagari"/>
              </a:defRPr>
            </a:lvl7pPr>
            <a:lvl8pPr lvl="7" algn="ctr" rtl="0">
              <a:spcBef>
                <a:spcPts val="0"/>
              </a:spcBef>
              <a:spcAft>
                <a:spcPts val="0"/>
              </a:spcAft>
              <a:buClr>
                <a:schemeClr val="dk1"/>
              </a:buClr>
              <a:buSzPts val="3500"/>
              <a:buFont typeface="Anek Devanagari"/>
              <a:buNone/>
              <a:defRPr sz="3500" b="1">
                <a:solidFill>
                  <a:schemeClr val="dk1"/>
                </a:solidFill>
                <a:latin typeface="Anek Devanagari"/>
                <a:ea typeface="Anek Devanagari"/>
                <a:cs typeface="Anek Devanagari"/>
                <a:sym typeface="Anek Devanagari"/>
              </a:defRPr>
            </a:lvl8pPr>
            <a:lvl9pPr lvl="8" algn="ctr" rtl="0">
              <a:spcBef>
                <a:spcPts val="0"/>
              </a:spcBef>
              <a:spcAft>
                <a:spcPts val="0"/>
              </a:spcAft>
              <a:buClr>
                <a:schemeClr val="dk1"/>
              </a:buClr>
              <a:buSzPts val="3500"/>
              <a:buFont typeface="Anek Devanagari"/>
              <a:buNone/>
              <a:defRPr sz="3500" b="1">
                <a:solidFill>
                  <a:schemeClr val="dk1"/>
                </a:solidFill>
                <a:latin typeface="Anek Devanagari"/>
                <a:ea typeface="Anek Devanagari"/>
                <a:cs typeface="Anek Devanagari"/>
                <a:sym typeface="Anek Devanagar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rtl="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7"/>
        <p:cNvGrpSpPr/>
        <p:nvPr/>
      </p:nvGrpSpPr>
      <p:grpSpPr>
        <a:xfrm>
          <a:off x="0" y="0"/>
          <a:ext cx="0" cy="0"/>
          <a:chOff x="0" y="0"/>
          <a:chExt cx="0" cy="0"/>
        </a:xfrm>
      </p:grpSpPr>
      <p:sp>
        <p:nvSpPr>
          <p:cNvPr id="88" name="Google Shape;88;p1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89" name="Google Shape;89;p1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hyperlink" Target="https://www.tableau.com/support/releases" TargetMode="External"/><Relationship Id="rId7" Type="http://schemas.openxmlformats.org/officeDocument/2006/relationships/hyperlink" Target="https://drive.google.com/file/d/13wD7dMVIHGkL5mZyVZkD1aqyhAczqjkX/view?usp=sharing" TargetMode="External"/><Relationship Id="rId2" Type="http://schemas.openxmlformats.org/officeDocument/2006/relationships/notesSlide" Target="../notesSlides/notesSlide24.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hyperlink" Target="https://www.linkedin.com/in/babita-pruseth-622326178" TargetMode="External"/><Relationship Id="rId4" Type="http://schemas.openxmlformats.org/officeDocument/2006/relationships/image" Target="../media/image17.jfi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CU0zjSwcu5k1vv2aZ6R_ZbZ0pCud2bqC/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s://www.tableau.com/support/releases"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5"/>
          <p:cNvSpPr txBox="1">
            <a:spLocks noGrp="1"/>
          </p:cNvSpPr>
          <p:nvPr>
            <p:ph type="ctrTitle"/>
          </p:nvPr>
        </p:nvSpPr>
        <p:spPr>
          <a:xfrm>
            <a:off x="1986489" y="1240189"/>
            <a:ext cx="5321162" cy="103658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dirty="0">
                <a:solidFill>
                  <a:srgbClr val="0070C0"/>
                </a:solidFill>
                <a:effectLst>
                  <a:outerShdw blurRad="50800" dist="38100" dir="16200000" rotWithShape="0">
                    <a:prstClr val="black">
                      <a:alpha val="40000"/>
                    </a:prstClr>
                  </a:outerShdw>
                </a:effectLst>
                <a:latin typeface="Bahnschrift" panose="020B0502040204020203" pitchFamily="34" charset="0"/>
              </a:rPr>
              <a:t>Google Play Store App Trade Tracker</a:t>
            </a:r>
            <a:endParaRPr sz="3600" b="0" dirty="0">
              <a:solidFill>
                <a:srgbClr val="0070C0"/>
              </a:solidFill>
              <a:effectLst>
                <a:outerShdw blurRad="50800" dist="38100" dir="16200000" rotWithShape="0">
                  <a:prstClr val="black">
                    <a:alpha val="40000"/>
                  </a:prstClr>
                </a:outerShdw>
              </a:effectLst>
              <a:latin typeface="Bahnschrift" panose="020B0502040204020203" pitchFamily="34" charset="0"/>
            </a:endParaRPr>
          </a:p>
        </p:txBody>
      </p:sp>
      <p:sp>
        <p:nvSpPr>
          <p:cNvPr id="96" name="Google Shape;96;p15"/>
          <p:cNvSpPr txBox="1">
            <a:spLocks noGrp="1"/>
          </p:cNvSpPr>
          <p:nvPr>
            <p:ph type="subTitle" idx="1"/>
          </p:nvPr>
        </p:nvSpPr>
        <p:spPr>
          <a:xfrm>
            <a:off x="2081413" y="2203495"/>
            <a:ext cx="5102100" cy="409500"/>
          </a:xfrm>
          <a:prstGeom prst="rect">
            <a:avLst/>
          </a:prstGeom>
        </p:spPr>
        <p:txBody>
          <a:bodyPr spcFirstLastPara="1" wrap="square" lIns="91425" tIns="91425" rIns="91425" bIns="91425" anchor="t" anchorCtr="0">
            <a:noAutofit/>
          </a:bodyPr>
          <a:lstStyle/>
          <a:p>
            <a:r>
              <a:rPr lang="en-US" b="1" dirty="0">
                <a:solidFill>
                  <a:srgbClr val="FFC000"/>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cs typeface="Roboto" panose="02000000000000000000" pitchFamily="2" charset="0"/>
              </a:rPr>
              <a:t>A Tableau Dashboard to Uncovering Key Insights for App Engagement and Success</a:t>
            </a:r>
          </a:p>
          <a:p>
            <a:r>
              <a:rPr lang="en-US"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cs typeface="Roboto" panose="02000000000000000000" pitchFamily="2" charset="0"/>
              </a:rPr>
              <a:t>(Capstone Project)</a:t>
            </a:r>
          </a:p>
          <a:p>
            <a:r>
              <a:rPr lang="en-US" dirty="0">
                <a:solidFill>
                  <a:srgbClr val="00B050"/>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cs typeface="Roboto" panose="02000000000000000000" pitchFamily="2" charset="0"/>
              </a:rPr>
              <a:t>By </a:t>
            </a:r>
          </a:p>
          <a:p>
            <a:r>
              <a:rPr lang="en-US" b="1" dirty="0">
                <a:solidFill>
                  <a:schemeClr val="accent2">
                    <a:lumMod val="75000"/>
                  </a:schemeClr>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cs typeface="Roboto" panose="02000000000000000000" pitchFamily="2" charset="0"/>
              </a:rPr>
              <a:t>Babita Pruseth</a:t>
            </a:r>
          </a:p>
          <a:p>
            <a:r>
              <a:rPr lang="en-IN" b="1" dirty="0">
                <a:solidFill>
                  <a:schemeClr val="accent2">
                    <a:lumMod val="75000"/>
                  </a:schemeClr>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cs typeface="Roboto" panose="02000000000000000000" pitchFamily="2" charset="0"/>
              </a:rPr>
              <a:t>Cohort Moscow, AlmaBetter</a:t>
            </a:r>
          </a:p>
          <a:p>
            <a:r>
              <a:rPr lang="en-IN" b="1" dirty="0">
                <a:solidFill>
                  <a:schemeClr val="accent2">
                    <a:lumMod val="75000"/>
                  </a:schemeClr>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cs typeface="Roboto" panose="02000000000000000000" pitchFamily="2" charset="0"/>
              </a:rPr>
              <a:t>8</a:t>
            </a:r>
            <a:r>
              <a:rPr lang="en-IN" b="1" baseline="30000" dirty="0">
                <a:solidFill>
                  <a:schemeClr val="accent2">
                    <a:lumMod val="75000"/>
                  </a:schemeClr>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cs typeface="Roboto" panose="02000000000000000000" pitchFamily="2" charset="0"/>
              </a:rPr>
              <a:t>th</a:t>
            </a:r>
            <a:r>
              <a:rPr lang="en-IN" b="1" dirty="0">
                <a:solidFill>
                  <a:schemeClr val="accent2">
                    <a:lumMod val="75000"/>
                  </a:schemeClr>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cs typeface="Roboto" panose="02000000000000000000" pitchFamily="2" charset="0"/>
              </a:rPr>
              <a:t> July 2024</a:t>
            </a:r>
          </a:p>
          <a:p>
            <a:pPr marL="0" lvl="0" indent="0" algn="ctr" rtl="0">
              <a:spcBef>
                <a:spcPts val="0"/>
              </a:spcBef>
              <a:spcAft>
                <a:spcPts val="0"/>
              </a:spcAft>
              <a:buNone/>
            </a:pPr>
            <a:endParaRPr dirty="0"/>
          </a:p>
        </p:txBody>
      </p:sp>
      <p:grpSp>
        <p:nvGrpSpPr>
          <p:cNvPr id="97" name="Google Shape;97;p15"/>
          <p:cNvGrpSpPr/>
          <p:nvPr/>
        </p:nvGrpSpPr>
        <p:grpSpPr>
          <a:xfrm>
            <a:off x="1218900" y="1259775"/>
            <a:ext cx="750900" cy="750900"/>
            <a:chOff x="4737925" y="4200675"/>
            <a:chExt cx="750900" cy="750900"/>
          </a:xfrm>
        </p:grpSpPr>
        <p:sp>
          <p:nvSpPr>
            <p:cNvPr id="98" name="Google Shape;98;p15"/>
            <p:cNvSpPr/>
            <p:nvPr/>
          </p:nvSpPr>
          <p:spPr>
            <a:xfrm>
              <a:off x="4737925" y="4200675"/>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5"/>
            <p:cNvGrpSpPr/>
            <p:nvPr/>
          </p:nvGrpSpPr>
          <p:grpSpPr>
            <a:xfrm>
              <a:off x="4885188" y="4388720"/>
              <a:ext cx="456372" cy="374806"/>
              <a:chOff x="3188275" y="497475"/>
              <a:chExt cx="900675" cy="739700"/>
            </a:xfrm>
          </p:grpSpPr>
          <p:sp>
            <p:nvSpPr>
              <p:cNvPr id="100" name="Google Shape;100;p15"/>
              <p:cNvSpPr/>
              <p:nvPr/>
            </p:nvSpPr>
            <p:spPr>
              <a:xfrm>
                <a:off x="3188275" y="497475"/>
                <a:ext cx="900675" cy="739700"/>
              </a:xfrm>
              <a:custGeom>
                <a:avLst/>
                <a:gdLst/>
                <a:ahLst/>
                <a:cxnLst/>
                <a:rect l="l" t="t" r="r" b="b"/>
                <a:pathLst>
                  <a:path w="36027" h="29588" extrusionOk="0">
                    <a:moveTo>
                      <a:pt x="29055" y="0"/>
                    </a:moveTo>
                    <a:lnTo>
                      <a:pt x="1" y="10808"/>
                    </a:lnTo>
                    <a:lnTo>
                      <a:pt x="6972" y="29588"/>
                    </a:lnTo>
                    <a:lnTo>
                      <a:pt x="17780" y="25585"/>
                    </a:lnTo>
                    <a:lnTo>
                      <a:pt x="23484" y="28187"/>
                    </a:lnTo>
                    <a:lnTo>
                      <a:pt x="26119" y="22483"/>
                    </a:lnTo>
                    <a:lnTo>
                      <a:pt x="36026" y="18780"/>
                    </a:lnTo>
                    <a:lnTo>
                      <a:pt x="29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3465150" y="900175"/>
                <a:ext cx="85925" cy="76375"/>
              </a:xfrm>
              <a:custGeom>
                <a:avLst/>
                <a:gdLst/>
                <a:ahLst/>
                <a:cxnLst/>
                <a:rect l="l" t="t" r="r" b="b"/>
                <a:pathLst>
                  <a:path w="3437" h="3055" extrusionOk="0">
                    <a:moveTo>
                      <a:pt x="1684" y="1"/>
                    </a:moveTo>
                    <a:cubicBezTo>
                      <a:pt x="1524" y="1"/>
                      <a:pt x="1361" y="24"/>
                      <a:pt x="1201" y="70"/>
                    </a:cubicBezTo>
                    <a:cubicBezTo>
                      <a:pt x="401" y="371"/>
                      <a:pt x="0" y="1238"/>
                      <a:pt x="267" y="2038"/>
                    </a:cubicBezTo>
                    <a:cubicBezTo>
                      <a:pt x="505" y="2672"/>
                      <a:pt x="1097" y="3055"/>
                      <a:pt x="1731" y="3055"/>
                    </a:cubicBezTo>
                    <a:cubicBezTo>
                      <a:pt x="1898" y="3055"/>
                      <a:pt x="2068" y="3028"/>
                      <a:pt x="2235" y="2972"/>
                    </a:cubicBezTo>
                    <a:cubicBezTo>
                      <a:pt x="3036" y="2672"/>
                      <a:pt x="3436" y="1805"/>
                      <a:pt x="3169" y="1004"/>
                    </a:cubicBezTo>
                    <a:cubicBezTo>
                      <a:pt x="2929" y="364"/>
                      <a:pt x="2326" y="1"/>
                      <a:pt x="1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3603575" y="848675"/>
                <a:ext cx="86750" cy="76600"/>
              </a:xfrm>
              <a:custGeom>
                <a:avLst/>
                <a:gdLst/>
                <a:ahLst/>
                <a:cxnLst/>
                <a:rect l="l" t="t" r="r" b="b"/>
                <a:pathLst>
                  <a:path w="3470" h="3064" extrusionOk="0">
                    <a:moveTo>
                      <a:pt x="1720" y="0"/>
                    </a:moveTo>
                    <a:cubicBezTo>
                      <a:pt x="1549" y="0"/>
                      <a:pt x="1375" y="31"/>
                      <a:pt x="1201" y="96"/>
                    </a:cubicBezTo>
                    <a:cubicBezTo>
                      <a:pt x="401" y="396"/>
                      <a:pt x="1" y="1263"/>
                      <a:pt x="301" y="2064"/>
                    </a:cubicBezTo>
                    <a:cubicBezTo>
                      <a:pt x="508" y="2684"/>
                      <a:pt x="1095" y="3064"/>
                      <a:pt x="1706" y="3064"/>
                    </a:cubicBezTo>
                    <a:cubicBezTo>
                      <a:pt x="1883" y="3064"/>
                      <a:pt x="2063" y="3032"/>
                      <a:pt x="2236" y="2964"/>
                    </a:cubicBezTo>
                    <a:cubicBezTo>
                      <a:pt x="3036" y="2697"/>
                      <a:pt x="3470" y="1797"/>
                      <a:pt x="3170" y="1030"/>
                    </a:cubicBezTo>
                    <a:cubicBezTo>
                      <a:pt x="2908" y="402"/>
                      <a:pt x="233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3741175" y="797775"/>
                <a:ext cx="86750" cy="76550"/>
              </a:xfrm>
              <a:custGeom>
                <a:avLst/>
                <a:gdLst/>
                <a:ahLst/>
                <a:cxnLst/>
                <a:rect l="l" t="t" r="r" b="b"/>
                <a:pathLst>
                  <a:path w="3470" h="3062" extrusionOk="0">
                    <a:moveTo>
                      <a:pt x="1727" y="1"/>
                    </a:moveTo>
                    <a:cubicBezTo>
                      <a:pt x="1553" y="1"/>
                      <a:pt x="1375" y="31"/>
                      <a:pt x="1201" y="97"/>
                    </a:cubicBezTo>
                    <a:cubicBezTo>
                      <a:pt x="401" y="397"/>
                      <a:pt x="1" y="1264"/>
                      <a:pt x="301" y="2065"/>
                    </a:cubicBezTo>
                    <a:cubicBezTo>
                      <a:pt x="510" y="2665"/>
                      <a:pt x="1107" y="3061"/>
                      <a:pt x="1724" y="3061"/>
                    </a:cubicBezTo>
                    <a:cubicBezTo>
                      <a:pt x="1896" y="3061"/>
                      <a:pt x="2069" y="3031"/>
                      <a:pt x="2235" y="2965"/>
                    </a:cubicBezTo>
                    <a:cubicBezTo>
                      <a:pt x="3036" y="2665"/>
                      <a:pt x="3470" y="1798"/>
                      <a:pt x="3169" y="997"/>
                    </a:cubicBezTo>
                    <a:cubicBezTo>
                      <a:pt x="2935" y="397"/>
                      <a:pt x="2352"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 name="Google Shape;104;p15"/>
          <p:cNvGrpSpPr/>
          <p:nvPr/>
        </p:nvGrpSpPr>
        <p:grpSpPr>
          <a:xfrm>
            <a:off x="7879625" y="2169388"/>
            <a:ext cx="750900" cy="750900"/>
            <a:chOff x="305025" y="1253463"/>
            <a:chExt cx="750900" cy="750900"/>
          </a:xfrm>
        </p:grpSpPr>
        <p:sp>
          <p:nvSpPr>
            <p:cNvPr id="105" name="Google Shape;105;p15"/>
            <p:cNvSpPr/>
            <p:nvPr/>
          </p:nvSpPr>
          <p:spPr>
            <a:xfrm>
              <a:off x="305025" y="1253463"/>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15"/>
            <p:cNvGrpSpPr/>
            <p:nvPr/>
          </p:nvGrpSpPr>
          <p:grpSpPr>
            <a:xfrm>
              <a:off x="511965" y="1475499"/>
              <a:ext cx="337024" cy="306780"/>
              <a:chOff x="4917025" y="635075"/>
              <a:chExt cx="521225" cy="474525"/>
            </a:xfrm>
          </p:grpSpPr>
          <p:sp>
            <p:nvSpPr>
              <p:cNvPr id="107" name="Google Shape;107;p15"/>
              <p:cNvSpPr/>
              <p:nvPr/>
            </p:nvSpPr>
            <p:spPr>
              <a:xfrm>
                <a:off x="4917850" y="635075"/>
                <a:ext cx="411150" cy="130950"/>
              </a:xfrm>
              <a:custGeom>
                <a:avLst/>
                <a:gdLst/>
                <a:ahLst/>
                <a:cxnLst/>
                <a:rect l="l" t="t" r="r" b="b"/>
                <a:pathLst>
                  <a:path w="16446" h="5238" extrusionOk="0">
                    <a:moveTo>
                      <a:pt x="0" y="0"/>
                    </a:moveTo>
                    <a:lnTo>
                      <a:pt x="0" y="5237"/>
                    </a:lnTo>
                    <a:lnTo>
                      <a:pt x="16446" y="5237"/>
                    </a:lnTo>
                    <a:lnTo>
                      <a:pt x="164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4917025" y="977800"/>
                <a:ext cx="521225" cy="131800"/>
              </a:xfrm>
              <a:custGeom>
                <a:avLst/>
                <a:gdLst/>
                <a:ahLst/>
                <a:cxnLst/>
                <a:rect l="l" t="t" r="r" b="b"/>
                <a:pathLst>
                  <a:path w="20849" h="5272" extrusionOk="0">
                    <a:moveTo>
                      <a:pt x="0" y="1"/>
                    </a:moveTo>
                    <a:lnTo>
                      <a:pt x="0" y="5271"/>
                    </a:lnTo>
                    <a:lnTo>
                      <a:pt x="20848" y="5271"/>
                    </a:lnTo>
                    <a:lnTo>
                      <a:pt x="208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4917850" y="807675"/>
                <a:ext cx="205175" cy="130975"/>
              </a:xfrm>
              <a:custGeom>
                <a:avLst/>
                <a:gdLst/>
                <a:ahLst/>
                <a:cxnLst/>
                <a:rect l="l" t="t" r="r" b="b"/>
                <a:pathLst>
                  <a:path w="8207" h="5239" extrusionOk="0">
                    <a:moveTo>
                      <a:pt x="0" y="1"/>
                    </a:moveTo>
                    <a:lnTo>
                      <a:pt x="0" y="5238"/>
                    </a:lnTo>
                    <a:lnTo>
                      <a:pt x="8206" y="5238"/>
                    </a:lnTo>
                    <a:lnTo>
                      <a:pt x="82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 name="Google Shape;110;p15"/>
          <p:cNvGrpSpPr/>
          <p:nvPr/>
        </p:nvGrpSpPr>
        <p:grpSpPr>
          <a:xfrm>
            <a:off x="7367325" y="1259788"/>
            <a:ext cx="750900" cy="750900"/>
            <a:chOff x="942800" y="134363"/>
            <a:chExt cx="750900" cy="750900"/>
          </a:xfrm>
        </p:grpSpPr>
        <p:sp>
          <p:nvSpPr>
            <p:cNvPr id="111" name="Google Shape;111;p15"/>
            <p:cNvSpPr/>
            <p:nvPr/>
          </p:nvSpPr>
          <p:spPr>
            <a:xfrm>
              <a:off x="942800" y="134363"/>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15"/>
            <p:cNvGrpSpPr/>
            <p:nvPr/>
          </p:nvGrpSpPr>
          <p:grpSpPr>
            <a:xfrm>
              <a:off x="1090062" y="315263"/>
              <a:ext cx="456379" cy="389130"/>
              <a:chOff x="3329225" y="587300"/>
              <a:chExt cx="649650" cy="554000"/>
            </a:xfrm>
          </p:grpSpPr>
          <p:sp>
            <p:nvSpPr>
              <p:cNvPr id="113" name="Google Shape;113;p15"/>
              <p:cNvSpPr/>
              <p:nvPr/>
            </p:nvSpPr>
            <p:spPr>
              <a:xfrm>
                <a:off x="3329225" y="587300"/>
                <a:ext cx="543725" cy="554000"/>
              </a:xfrm>
              <a:custGeom>
                <a:avLst/>
                <a:gdLst/>
                <a:ahLst/>
                <a:cxnLst/>
                <a:rect l="l" t="t" r="r" b="b"/>
                <a:pathLst>
                  <a:path w="21749" h="22160" extrusionOk="0">
                    <a:moveTo>
                      <a:pt x="12238" y="1"/>
                    </a:moveTo>
                    <a:cubicBezTo>
                      <a:pt x="7284" y="1"/>
                      <a:pt x="2771" y="3328"/>
                      <a:pt x="1501" y="8349"/>
                    </a:cubicBezTo>
                    <a:cubicBezTo>
                      <a:pt x="0" y="14253"/>
                      <a:pt x="3569" y="20324"/>
                      <a:pt x="9507" y="21825"/>
                    </a:cubicBezTo>
                    <a:cubicBezTo>
                      <a:pt x="10420" y="22051"/>
                      <a:pt x="11336" y="22160"/>
                      <a:pt x="12237" y="22160"/>
                    </a:cubicBezTo>
                    <a:cubicBezTo>
                      <a:pt x="14265" y="22160"/>
                      <a:pt x="16216" y="21607"/>
                      <a:pt x="17880" y="20591"/>
                    </a:cubicBezTo>
                    <a:lnTo>
                      <a:pt x="12276" y="11051"/>
                    </a:lnTo>
                    <a:lnTo>
                      <a:pt x="21749" y="5414"/>
                    </a:lnTo>
                    <a:cubicBezTo>
                      <a:pt x="20315" y="3012"/>
                      <a:pt x="17946" y="1077"/>
                      <a:pt x="14977" y="343"/>
                    </a:cubicBezTo>
                    <a:cubicBezTo>
                      <a:pt x="14061" y="112"/>
                      <a:pt x="13142" y="1"/>
                      <a:pt x="12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3691975" y="736800"/>
                <a:ext cx="286900" cy="379475"/>
              </a:xfrm>
              <a:custGeom>
                <a:avLst/>
                <a:gdLst/>
                <a:ahLst/>
                <a:cxnLst/>
                <a:rect l="l" t="t" r="r" b="b"/>
                <a:pathLst>
                  <a:path w="11476" h="15179" fill="none" extrusionOk="0">
                    <a:moveTo>
                      <a:pt x="10708" y="8373"/>
                    </a:moveTo>
                    <a:cubicBezTo>
                      <a:pt x="11475" y="5404"/>
                      <a:pt x="10975" y="2402"/>
                      <a:pt x="9507" y="1"/>
                    </a:cubicBezTo>
                    <a:lnTo>
                      <a:pt x="0" y="5671"/>
                    </a:lnTo>
                    <a:lnTo>
                      <a:pt x="5671" y="15178"/>
                    </a:lnTo>
                    <a:cubicBezTo>
                      <a:pt x="8073" y="13710"/>
                      <a:pt x="9974" y="11342"/>
                      <a:pt x="10708" y="8373"/>
                    </a:cubicBezTo>
                    <a:close/>
                  </a:path>
                </a:pathLst>
              </a:custGeom>
              <a:noFill/>
              <a:ln w="108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 name="Google Shape;115;p15"/>
          <p:cNvGrpSpPr/>
          <p:nvPr/>
        </p:nvGrpSpPr>
        <p:grpSpPr>
          <a:xfrm>
            <a:off x="7940725" y="350163"/>
            <a:ext cx="750900" cy="750900"/>
            <a:chOff x="2332975" y="586838"/>
            <a:chExt cx="750900" cy="750900"/>
          </a:xfrm>
        </p:grpSpPr>
        <p:sp>
          <p:nvSpPr>
            <p:cNvPr id="116" name="Google Shape;116;p15"/>
            <p:cNvSpPr/>
            <p:nvPr/>
          </p:nvSpPr>
          <p:spPr>
            <a:xfrm>
              <a:off x="2332975" y="586838"/>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15"/>
            <p:cNvGrpSpPr/>
            <p:nvPr/>
          </p:nvGrpSpPr>
          <p:grpSpPr>
            <a:xfrm>
              <a:off x="2448791" y="705258"/>
              <a:ext cx="456431" cy="455543"/>
              <a:chOff x="4918675" y="349025"/>
              <a:chExt cx="1284275" cy="1281775"/>
            </a:xfrm>
          </p:grpSpPr>
          <p:sp>
            <p:nvSpPr>
              <p:cNvPr id="118" name="Google Shape;118;p15"/>
              <p:cNvSpPr/>
              <p:nvPr/>
            </p:nvSpPr>
            <p:spPr>
              <a:xfrm>
                <a:off x="5100475" y="527475"/>
                <a:ext cx="1102475" cy="1103325"/>
              </a:xfrm>
              <a:custGeom>
                <a:avLst/>
                <a:gdLst/>
                <a:ahLst/>
                <a:cxnLst/>
                <a:rect l="l" t="t" r="r" b="b"/>
                <a:pathLst>
                  <a:path w="44099" h="44133" extrusionOk="0">
                    <a:moveTo>
                      <a:pt x="22050" y="1"/>
                    </a:moveTo>
                    <a:cubicBezTo>
                      <a:pt x="9874" y="1"/>
                      <a:pt x="1" y="9908"/>
                      <a:pt x="1" y="22083"/>
                    </a:cubicBezTo>
                    <a:cubicBezTo>
                      <a:pt x="1" y="34259"/>
                      <a:pt x="9874" y="44133"/>
                      <a:pt x="22050" y="44133"/>
                    </a:cubicBezTo>
                    <a:cubicBezTo>
                      <a:pt x="34225" y="44133"/>
                      <a:pt x="44099" y="34259"/>
                      <a:pt x="44099" y="22083"/>
                    </a:cubicBezTo>
                    <a:cubicBezTo>
                      <a:pt x="44099" y="9908"/>
                      <a:pt x="34225" y="1"/>
                      <a:pt x="220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5377350" y="805175"/>
                <a:ext cx="548750" cy="547925"/>
              </a:xfrm>
              <a:custGeom>
                <a:avLst/>
                <a:gdLst/>
                <a:ahLst/>
                <a:cxnLst/>
                <a:rect l="l" t="t" r="r" b="b"/>
                <a:pathLst>
                  <a:path w="21950" h="21917" extrusionOk="0">
                    <a:moveTo>
                      <a:pt x="10975" y="1"/>
                    </a:moveTo>
                    <a:cubicBezTo>
                      <a:pt x="4904" y="1"/>
                      <a:pt x="0" y="4904"/>
                      <a:pt x="0" y="10975"/>
                    </a:cubicBezTo>
                    <a:cubicBezTo>
                      <a:pt x="0" y="17013"/>
                      <a:pt x="4904" y="21917"/>
                      <a:pt x="10975" y="21917"/>
                    </a:cubicBezTo>
                    <a:cubicBezTo>
                      <a:pt x="17046" y="21917"/>
                      <a:pt x="21949" y="17013"/>
                      <a:pt x="21949" y="10975"/>
                    </a:cubicBezTo>
                    <a:cubicBezTo>
                      <a:pt x="21949" y="4904"/>
                      <a:pt x="17046" y="1"/>
                      <a:pt x="109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4918675" y="349025"/>
                <a:ext cx="818950" cy="808100"/>
              </a:xfrm>
              <a:custGeom>
                <a:avLst/>
                <a:gdLst/>
                <a:ahLst/>
                <a:cxnLst/>
                <a:rect l="l" t="t" r="r" b="b"/>
                <a:pathLst>
                  <a:path w="32758" h="32324" extrusionOk="0">
                    <a:moveTo>
                      <a:pt x="12777" y="1"/>
                    </a:moveTo>
                    <a:lnTo>
                      <a:pt x="10975" y="10875"/>
                    </a:lnTo>
                    <a:lnTo>
                      <a:pt x="10909" y="10775"/>
                    </a:lnTo>
                    <a:lnTo>
                      <a:pt x="1" y="12576"/>
                    </a:lnTo>
                    <a:lnTo>
                      <a:pt x="9641" y="22216"/>
                    </a:lnTo>
                    <a:lnTo>
                      <a:pt x="19782" y="20549"/>
                    </a:lnTo>
                    <a:lnTo>
                      <a:pt x="26787" y="27554"/>
                    </a:lnTo>
                    <a:cubicBezTo>
                      <a:pt x="25986" y="28754"/>
                      <a:pt x="26119" y="30389"/>
                      <a:pt x="27154" y="31423"/>
                    </a:cubicBezTo>
                    <a:cubicBezTo>
                      <a:pt x="27754" y="32023"/>
                      <a:pt x="28546" y="32324"/>
                      <a:pt x="29338" y="32324"/>
                    </a:cubicBezTo>
                    <a:cubicBezTo>
                      <a:pt x="30131" y="32324"/>
                      <a:pt x="30923" y="32023"/>
                      <a:pt x="31523" y="31423"/>
                    </a:cubicBezTo>
                    <a:cubicBezTo>
                      <a:pt x="32758" y="30222"/>
                      <a:pt x="32758" y="28254"/>
                      <a:pt x="31523" y="27087"/>
                    </a:cubicBezTo>
                    <a:cubicBezTo>
                      <a:pt x="30936" y="26499"/>
                      <a:pt x="30144" y="26202"/>
                      <a:pt x="29355" y="26202"/>
                    </a:cubicBezTo>
                    <a:cubicBezTo>
                      <a:pt x="28756" y="26202"/>
                      <a:pt x="28158" y="26374"/>
                      <a:pt x="27654" y="26720"/>
                    </a:cubicBezTo>
                    <a:lnTo>
                      <a:pt x="20749" y="19748"/>
                    </a:lnTo>
                    <a:lnTo>
                      <a:pt x="22417" y="9607"/>
                    </a:lnTo>
                    <a:lnTo>
                      <a:pt x="12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 name="Google Shape;121;p15"/>
          <p:cNvGrpSpPr/>
          <p:nvPr/>
        </p:nvGrpSpPr>
        <p:grpSpPr>
          <a:xfrm>
            <a:off x="1884725" y="508875"/>
            <a:ext cx="750900" cy="750900"/>
            <a:chOff x="3821100" y="1415250"/>
            <a:chExt cx="750900" cy="750900"/>
          </a:xfrm>
        </p:grpSpPr>
        <p:sp>
          <p:nvSpPr>
            <p:cNvPr id="122" name="Google Shape;122;p15"/>
            <p:cNvSpPr/>
            <p:nvPr/>
          </p:nvSpPr>
          <p:spPr>
            <a:xfrm>
              <a:off x="3821100" y="1415250"/>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4009422" y="1607598"/>
              <a:ext cx="456363" cy="476465"/>
              <a:chOff x="1828975" y="460775"/>
              <a:chExt cx="1185050" cy="1237250"/>
            </a:xfrm>
          </p:grpSpPr>
          <p:sp>
            <p:nvSpPr>
              <p:cNvPr id="124" name="Google Shape;124;p15"/>
              <p:cNvSpPr/>
              <p:nvPr/>
            </p:nvSpPr>
            <p:spPr>
              <a:xfrm>
                <a:off x="1828975" y="460875"/>
                <a:ext cx="924850" cy="859600"/>
              </a:xfrm>
              <a:custGeom>
                <a:avLst/>
                <a:gdLst/>
                <a:ahLst/>
                <a:cxnLst/>
                <a:rect l="l" t="t" r="r" b="b"/>
                <a:pathLst>
                  <a:path w="36994" h="34384" extrusionOk="0">
                    <a:moveTo>
                      <a:pt x="18479" y="1"/>
                    </a:moveTo>
                    <a:cubicBezTo>
                      <a:pt x="10211" y="1"/>
                      <a:pt x="2945" y="5976"/>
                      <a:pt x="1535" y="14407"/>
                    </a:cubicBezTo>
                    <a:cubicBezTo>
                      <a:pt x="1" y="23780"/>
                      <a:pt x="6338" y="32620"/>
                      <a:pt x="15712" y="34154"/>
                    </a:cubicBezTo>
                    <a:cubicBezTo>
                      <a:pt x="16654" y="34308"/>
                      <a:pt x="17591" y="34383"/>
                      <a:pt x="18516" y="34383"/>
                    </a:cubicBezTo>
                    <a:cubicBezTo>
                      <a:pt x="26783" y="34383"/>
                      <a:pt x="34049" y="28408"/>
                      <a:pt x="35459" y="19977"/>
                    </a:cubicBezTo>
                    <a:cubicBezTo>
                      <a:pt x="36994" y="10637"/>
                      <a:pt x="30656" y="1798"/>
                      <a:pt x="21282" y="230"/>
                    </a:cubicBezTo>
                    <a:cubicBezTo>
                      <a:pt x="20340" y="76"/>
                      <a:pt x="19403" y="1"/>
                      <a:pt x="18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2109175" y="460775"/>
                <a:ext cx="362775" cy="858975"/>
              </a:xfrm>
              <a:custGeom>
                <a:avLst/>
                <a:gdLst/>
                <a:ahLst/>
                <a:cxnLst/>
                <a:rect l="l" t="t" r="r" b="b"/>
                <a:pathLst>
                  <a:path w="14511" h="34359" fill="none" extrusionOk="0">
                    <a:moveTo>
                      <a:pt x="14511" y="17179"/>
                    </a:moveTo>
                    <a:cubicBezTo>
                      <a:pt x="14511" y="26686"/>
                      <a:pt x="11275" y="34358"/>
                      <a:pt x="7272" y="34358"/>
                    </a:cubicBezTo>
                    <a:cubicBezTo>
                      <a:pt x="3270" y="34358"/>
                      <a:pt x="1" y="26686"/>
                      <a:pt x="1" y="17179"/>
                    </a:cubicBezTo>
                    <a:cubicBezTo>
                      <a:pt x="1" y="7706"/>
                      <a:pt x="3270" y="0"/>
                      <a:pt x="7272" y="0"/>
                    </a:cubicBezTo>
                    <a:cubicBezTo>
                      <a:pt x="11275" y="0"/>
                      <a:pt x="14511" y="7706"/>
                      <a:pt x="14511" y="17179"/>
                    </a:cubicBezTo>
                    <a:close/>
                  </a:path>
                </a:pathLst>
              </a:custGeom>
              <a:noFill/>
              <a:ln w="5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2290975" y="460775"/>
                <a:ext cx="25" cy="859800"/>
              </a:xfrm>
              <a:custGeom>
                <a:avLst/>
                <a:gdLst/>
                <a:ahLst/>
                <a:cxnLst/>
                <a:rect l="l" t="t" r="r" b="b"/>
                <a:pathLst>
                  <a:path w="1" h="34392" fill="none" extrusionOk="0">
                    <a:moveTo>
                      <a:pt x="0" y="0"/>
                    </a:moveTo>
                    <a:lnTo>
                      <a:pt x="0" y="34392"/>
                    </a:lnTo>
                  </a:path>
                </a:pathLst>
              </a:custGeom>
              <a:noFill/>
              <a:ln w="500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1861500" y="890250"/>
                <a:ext cx="858975" cy="25"/>
              </a:xfrm>
              <a:custGeom>
                <a:avLst/>
                <a:gdLst/>
                <a:ahLst/>
                <a:cxnLst/>
                <a:rect l="l" t="t" r="r" b="b"/>
                <a:pathLst>
                  <a:path w="34359" h="1" fill="none" extrusionOk="0">
                    <a:moveTo>
                      <a:pt x="34358" y="0"/>
                    </a:moveTo>
                    <a:lnTo>
                      <a:pt x="1" y="0"/>
                    </a:lnTo>
                  </a:path>
                </a:pathLst>
              </a:custGeom>
              <a:noFill/>
              <a:ln w="5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1906525" y="700950"/>
                <a:ext cx="770575" cy="25"/>
              </a:xfrm>
              <a:custGeom>
                <a:avLst/>
                <a:gdLst/>
                <a:ahLst/>
                <a:cxnLst/>
                <a:rect l="l" t="t" r="r" b="b"/>
                <a:pathLst>
                  <a:path w="30823" h="1" fill="none" extrusionOk="0">
                    <a:moveTo>
                      <a:pt x="30823" y="0"/>
                    </a:moveTo>
                    <a:lnTo>
                      <a:pt x="1" y="0"/>
                    </a:lnTo>
                  </a:path>
                </a:pathLst>
              </a:custGeom>
              <a:noFill/>
              <a:ln w="5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1906525" y="1087900"/>
                <a:ext cx="770575" cy="0"/>
              </a:xfrm>
              <a:custGeom>
                <a:avLst/>
                <a:gdLst/>
                <a:ahLst/>
                <a:cxnLst/>
                <a:rect l="l" t="t" r="r" b="b"/>
                <a:pathLst>
                  <a:path w="30823" fill="none" extrusionOk="0">
                    <a:moveTo>
                      <a:pt x="30823" y="0"/>
                    </a:moveTo>
                    <a:lnTo>
                      <a:pt x="1" y="0"/>
                    </a:lnTo>
                  </a:path>
                </a:pathLst>
              </a:custGeom>
              <a:noFill/>
              <a:ln w="5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2300575" y="1001450"/>
                <a:ext cx="713450" cy="696575"/>
              </a:xfrm>
              <a:custGeom>
                <a:avLst/>
                <a:gdLst/>
                <a:ahLst/>
                <a:cxnLst/>
                <a:rect l="l" t="t" r="r" b="b"/>
                <a:pathLst>
                  <a:path w="28538" h="27863" extrusionOk="0">
                    <a:moveTo>
                      <a:pt x="1572" y="0"/>
                    </a:moveTo>
                    <a:cubicBezTo>
                      <a:pt x="693" y="0"/>
                      <a:pt x="1" y="935"/>
                      <a:pt x="417" y="1823"/>
                    </a:cubicBezTo>
                    <a:lnTo>
                      <a:pt x="11592" y="27142"/>
                    </a:lnTo>
                    <a:cubicBezTo>
                      <a:pt x="11809" y="27634"/>
                      <a:pt x="12252" y="27862"/>
                      <a:pt x="12695" y="27862"/>
                    </a:cubicBezTo>
                    <a:cubicBezTo>
                      <a:pt x="13273" y="27862"/>
                      <a:pt x="13851" y="27473"/>
                      <a:pt x="13927" y="26775"/>
                    </a:cubicBezTo>
                    <a:lnTo>
                      <a:pt x="15294" y="15000"/>
                    </a:lnTo>
                    <a:lnTo>
                      <a:pt x="27036" y="13632"/>
                    </a:lnTo>
                    <a:cubicBezTo>
                      <a:pt x="28304" y="13499"/>
                      <a:pt x="28537" y="11797"/>
                      <a:pt x="27436" y="11297"/>
                    </a:cubicBezTo>
                    <a:lnTo>
                      <a:pt x="2118" y="122"/>
                    </a:lnTo>
                    <a:cubicBezTo>
                      <a:pt x="1934" y="38"/>
                      <a:pt x="1749" y="0"/>
                      <a:pt x="1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 name="Google Shape;131;p15"/>
          <p:cNvGrpSpPr/>
          <p:nvPr/>
        </p:nvGrpSpPr>
        <p:grpSpPr>
          <a:xfrm>
            <a:off x="300238" y="1462500"/>
            <a:ext cx="1241700" cy="3503550"/>
            <a:chOff x="3145450" y="1419325"/>
            <a:chExt cx="1241700" cy="3503550"/>
          </a:xfrm>
        </p:grpSpPr>
        <p:sp>
          <p:nvSpPr>
            <p:cNvPr id="132" name="Google Shape;132;p15"/>
            <p:cNvSpPr/>
            <p:nvPr/>
          </p:nvSpPr>
          <p:spPr>
            <a:xfrm>
              <a:off x="3539075" y="1824025"/>
              <a:ext cx="300950" cy="254600"/>
            </a:xfrm>
            <a:custGeom>
              <a:avLst/>
              <a:gdLst/>
              <a:ahLst/>
              <a:cxnLst/>
              <a:rect l="l" t="t" r="r" b="b"/>
              <a:pathLst>
                <a:path w="12038" h="10184" extrusionOk="0">
                  <a:moveTo>
                    <a:pt x="11825" y="1"/>
                  </a:moveTo>
                  <a:lnTo>
                    <a:pt x="1" y="1915"/>
                  </a:lnTo>
                  <a:lnTo>
                    <a:pt x="1" y="10183"/>
                  </a:lnTo>
                  <a:lnTo>
                    <a:pt x="7965" y="10183"/>
                  </a:lnTo>
                  <a:lnTo>
                    <a:pt x="7965" y="7964"/>
                  </a:lnTo>
                  <a:cubicBezTo>
                    <a:pt x="7965" y="7964"/>
                    <a:pt x="8613" y="8180"/>
                    <a:pt x="9325" y="8180"/>
                  </a:cubicBezTo>
                  <a:cubicBezTo>
                    <a:pt x="9680" y="8180"/>
                    <a:pt x="10052" y="8126"/>
                    <a:pt x="10366" y="7964"/>
                  </a:cubicBezTo>
                  <a:cubicBezTo>
                    <a:pt x="11308" y="7417"/>
                    <a:pt x="12038" y="1520"/>
                    <a:pt x="11825" y="1"/>
                  </a:cubicBezTo>
                  <a:close/>
                </a:path>
              </a:pathLst>
            </a:custGeom>
            <a:solidFill>
              <a:srgbClr val="6A5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3304275" y="2832400"/>
              <a:ext cx="686975" cy="212725"/>
            </a:xfrm>
            <a:custGeom>
              <a:avLst/>
              <a:gdLst/>
              <a:ahLst/>
              <a:cxnLst/>
              <a:rect l="l" t="t" r="r" b="b"/>
              <a:pathLst>
                <a:path w="27479" h="8509" extrusionOk="0">
                  <a:moveTo>
                    <a:pt x="6627" y="0"/>
                  </a:moveTo>
                  <a:lnTo>
                    <a:pt x="1" y="5593"/>
                  </a:lnTo>
                  <a:cubicBezTo>
                    <a:pt x="1" y="5593"/>
                    <a:pt x="31" y="6140"/>
                    <a:pt x="122" y="7022"/>
                  </a:cubicBezTo>
                  <a:cubicBezTo>
                    <a:pt x="1408" y="7444"/>
                    <a:pt x="5386" y="8509"/>
                    <a:pt x="12308" y="8509"/>
                  </a:cubicBezTo>
                  <a:cubicBezTo>
                    <a:pt x="16346" y="8509"/>
                    <a:pt x="21386" y="8147"/>
                    <a:pt x="27478" y="7083"/>
                  </a:cubicBezTo>
                  <a:cubicBezTo>
                    <a:pt x="26931" y="5198"/>
                    <a:pt x="26445" y="4317"/>
                    <a:pt x="26445" y="4317"/>
                  </a:cubicBezTo>
                  <a:lnTo>
                    <a:pt x="25411" y="2311"/>
                  </a:lnTo>
                  <a:lnTo>
                    <a:pt x="66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 name="Google Shape;134;p15"/>
            <p:cNvGrpSpPr/>
            <p:nvPr/>
          </p:nvGrpSpPr>
          <p:grpSpPr>
            <a:xfrm>
              <a:off x="3145450" y="1419325"/>
              <a:ext cx="1241700" cy="3503550"/>
              <a:chOff x="3145450" y="1419325"/>
              <a:chExt cx="1241700" cy="3503550"/>
            </a:xfrm>
          </p:grpSpPr>
          <p:sp>
            <p:nvSpPr>
              <p:cNvPr id="135" name="Google Shape;135;p15"/>
              <p:cNvSpPr/>
              <p:nvPr/>
            </p:nvSpPr>
            <p:spPr>
              <a:xfrm>
                <a:off x="3145450" y="4706275"/>
                <a:ext cx="942300" cy="216600"/>
              </a:xfrm>
              <a:custGeom>
                <a:avLst/>
                <a:gdLst/>
                <a:ahLst/>
                <a:cxnLst/>
                <a:rect l="l" t="t" r="r" b="b"/>
                <a:pathLst>
                  <a:path w="37692" h="8664" extrusionOk="0">
                    <a:moveTo>
                      <a:pt x="18846" y="1"/>
                    </a:moveTo>
                    <a:cubicBezTo>
                      <a:pt x="8451" y="1"/>
                      <a:pt x="1" y="1946"/>
                      <a:pt x="1" y="4317"/>
                    </a:cubicBezTo>
                    <a:cubicBezTo>
                      <a:pt x="1" y="6718"/>
                      <a:pt x="8451" y="8664"/>
                      <a:pt x="18846" y="8664"/>
                    </a:cubicBezTo>
                    <a:cubicBezTo>
                      <a:pt x="29272" y="8664"/>
                      <a:pt x="37692" y="6718"/>
                      <a:pt x="37692" y="4317"/>
                    </a:cubicBezTo>
                    <a:cubicBezTo>
                      <a:pt x="37692" y="1946"/>
                      <a:pt x="29272" y="1"/>
                      <a:pt x="18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3673575" y="4596850"/>
                <a:ext cx="158850" cy="265250"/>
              </a:xfrm>
              <a:custGeom>
                <a:avLst/>
                <a:gdLst/>
                <a:ahLst/>
                <a:cxnLst/>
                <a:rect l="l" t="t" r="r" b="b"/>
                <a:pathLst>
                  <a:path w="6354" h="10610" extrusionOk="0">
                    <a:moveTo>
                      <a:pt x="791" y="1"/>
                    </a:moveTo>
                    <a:cubicBezTo>
                      <a:pt x="791" y="1"/>
                      <a:pt x="457" y="3223"/>
                      <a:pt x="244" y="4256"/>
                    </a:cubicBezTo>
                    <a:cubicBezTo>
                      <a:pt x="1" y="5290"/>
                      <a:pt x="244" y="10032"/>
                      <a:pt x="244" y="10032"/>
                    </a:cubicBezTo>
                    <a:lnTo>
                      <a:pt x="5229" y="10609"/>
                    </a:lnTo>
                    <a:cubicBezTo>
                      <a:pt x="5229" y="10609"/>
                      <a:pt x="5320" y="7691"/>
                      <a:pt x="5563" y="6810"/>
                    </a:cubicBezTo>
                    <a:cubicBezTo>
                      <a:pt x="5776" y="5959"/>
                      <a:pt x="5563" y="4864"/>
                      <a:pt x="5563" y="4287"/>
                    </a:cubicBezTo>
                    <a:cubicBezTo>
                      <a:pt x="5563" y="3740"/>
                      <a:pt x="6354" y="457"/>
                      <a:pt x="6354" y="457"/>
                    </a:cubicBezTo>
                    <a:lnTo>
                      <a:pt x="791" y="1"/>
                    </a:lnTo>
                    <a:close/>
                  </a:path>
                </a:pathLst>
              </a:custGeom>
              <a:solidFill>
                <a:srgbClr val="6A5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3642425" y="4739725"/>
                <a:ext cx="183175" cy="164175"/>
              </a:xfrm>
              <a:custGeom>
                <a:avLst/>
                <a:gdLst/>
                <a:ahLst/>
                <a:cxnLst/>
                <a:rect l="l" t="t" r="r" b="b"/>
                <a:pathLst>
                  <a:path w="7327" h="6567" extrusionOk="0">
                    <a:moveTo>
                      <a:pt x="1460" y="0"/>
                    </a:moveTo>
                    <a:cubicBezTo>
                      <a:pt x="1460" y="1"/>
                      <a:pt x="913" y="1429"/>
                      <a:pt x="609" y="2219"/>
                    </a:cubicBezTo>
                    <a:cubicBezTo>
                      <a:pt x="305" y="3040"/>
                      <a:pt x="1" y="5532"/>
                      <a:pt x="1065" y="6171"/>
                    </a:cubicBezTo>
                    <a:cubicBezTo>
                      <a:pt x="1510" y="6459"/>
                      <a:pt x="2338" y="6566"/>
                      <a:pt x="3222" y="6566"/>
                    </a:cubicBezTo>
                    <a:cubicBezTo>
                      <a:pt x="4391" y="6566"/>
                      <a:pt x="5657" y="6378"/>
                      <a:pt x="6262" y="6171"/>
                    </a:cubicBezTo>
                    <a:cubicBezTo>
                      <a:pt x="7326" y="5836"/>
                      <a:pt x="7174" y="4256"/>
                      <a:pt x="7174" y="2888"/>
                    </a:cubicBezTo>
                    <a:cubicBezTo>
                      <a:pt x="7174" y="1459"/>
                      <a:pt x="6840" y="1125"/>
                      <a:pt x="6840" y="1125"/>
                    </a:cubicBezTo>
                    <a:lnTo>
                      <a:pt x="6657" y="2341"/>
                    </a:lnTo>
                    <a:cubicBezTo>
                      <a:pt x="5553" y="1966"/>
                      <a:pt x="4601" y="1841"/>
                      <a:pt x="3822" y="1841"/>
                    </a:cubicBezTo>
                    <a:cubicBezTo>
                      <a:pt x="2264" y="1841"/>
                      <a:pt x="1399" y="2341"/>
                      <a:pt x="1399" y="2341"/>
                    </a:cubicBezTo>
                    <a:lnTo>
                      <a:pt x="1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3647000" y="4848375"/>
                <a:ext cx="174800" cy="47150"/>
              </a:xfrm>
              <a:custGeom>
                <a:avLst/>
                <a:gdLst/>
                <a:ahLst/>
                <a:cxnLst/>
                <a:rect l="l" t="t" r="r" b="b"/>
                <a:pathLst>
                  <a:path w="6992" h="1886" fill="none" extrusionOk="0">
                    <a:moveTo>
                      <a:pt x="122" y="274"/>
                    </a:moveTo>
                    <a:cubicBezTo>
                      <a:pt x="122" y="274"/>
                      <a:pt x="0" y="1642"/>
                      <a:pt x="1793" y="1764"/>
                    </a:cubicBezTo>
                    <a:cubicBezTo>
                      <a:pt x="3587" y="1885"/>
                      <a:pt x="5775" y="1490"/>
                      <a:pt x="6353" y="1034"/>
                    </a:cubicBezTo>
                    <a:cubicBezTo>
                      <a:pt x="6930" y="548"/>
                      <a:pt x="6991" y="1"/>
                      <a:pt x="6991" y="1"/>
                    </a:cubicBezTo>
                  </a:path>
                </a:pathLst>
              </a:custGeom>
              <a:solidFill>
                <a:schemeClr val="dk1"/>
              </a:solidFill>
              <a:ln w="4550"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3658400" y="4798225"/>
                <a:ext cx="19000" cy="89700"/>
              </a:xfrm>
              <a:custGeom>
                <a:avLst/>
                <a:gdLst/>
                <a:ahLst/>
                <a:cxnLst/>
                <a:rect l="l" t="t" r="r" b="b"/>
                <a:pathLst>
                  <a:path w="760" h="3588" fill="none" extrusionOk="0">
                    <a:moveTo>
                      <a:pt x="426" y="3587"/>
                    </a:moveTo>
                    <a:cubicBezTo>
                      <a:pt x="426" y="3587"/>
                      <a:pt x="0" y="1156"/>
                      <a:pt x="760" y="1"/>
                    </a:cubicBezTo>
                  </a:path>
                </a:pathLst>
              </a:custGeom>
              <a:solidFill>
                <a:schemeClr val="dk1"/>
              </a:solidFill>
              <a:ln w="4550"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3808850" y="4798225"/>
                <a:ext cx="12950" cy="64625"/>
              </a:xfrm>
              <a:custGeom>
                <a:avLst/>
                <a:gdLst/>
                <a:ahLst/>
                <a:cxnLst/>
                <a:rect l="l" t="t" r="r" b="b"/>
                <a:pathLst>
                  <a:path w="518" h="2585" fill="none" extrusionOk="0">
                    <a:moveTo>
                      <a:pt x="0" y="1"/>
                    </a:moveTo>
                    <a:cubicBezTo>
                      <a:pt x="0" y="1"/>
                      <a:pt x="517" y="1642"/>
                      <a:pt x="304" y="2584"/>
                    </a:cubicBezTo>
                  </a:path>
                </a:pathLst>
              </a:custGeom>
              <a:solidFill>
                <a:schemeClr val="dk1"/>
              </a:solidFill>
              <a:ln w="4550"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3690300" y="4599150"/>
                <a:ext cx="141375" cy="34200"/>
              </a:xfrm>
              <a:custGeom>
                <a:avLst/>
                <a:gdLst/>
                <a:ahLst/>
                <a:cxnLst/>
                <a:rect l="l" t="t" r="r" b="b"/>
                <a:pathLst>
                  <a:path w="5655" h="1368" extrusionOk="0">
                    <a:moveTo>
                      <a:pt x="92" y="0"/>
                    </a:moveTo>
                    <a:lnTo>
                      <a:pt x="61" y="517"/>
                    </a:lnTo>
                    <a:cubicBezTo>
                      <a:pt x="61" y="517"/>
                      <a:pt x="1" y="638"/>
                      <a:pt x="1125" y="942"/>
                    </a:cubicBezTo>
                    <a:cubicBezTo>
                      <a:pt x="2280" y="1246"/>
                      <a:pt x="5229" y="1368"/>
                      <a:pt x="5229" y="1368"/>
                    </a:cubicBezTo>
                    <a:lnTo>
                      <a:pt x="5654" y="395"/>
                    </a:lnTo>
                    <a:lnTo>
                      <a:pt x="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3466900" y="4597625"/>
                <a:ext cx="145925" cy="258375"/>
              </a:xfrm>
              <a:custGeom>
                <a:avLst/>
                <a:gdLst/>
                <a:ahLst/>
                <a:cxnLst/>
                <a:rect l="l" t="t" r="r" b="b"/>
                <a:pathLst>
                  <a:path w="5837" h="10335" extrusionOk="0">
                    <a:moveTo>
                      <a:pt x="213" y="0"/>
                    </a:moveTo>
                    <a:cubicBezTo>
                      <a:pt x="213" y="0"/>
                      <a:pt x="578" y="3344"/>
                      <a:pt x="487" y="3921"/>
                    </a:cubicBezTo>
                    <a:cubicBezTo>
                      <a:pt x="426" y="4499"/>
                      <a:pt x="61" y="5532"/>
                      <a:pt x="152" y="6444"/>
                    </a:cubicBezTo>
                    <a:cubicBezTo>
                      <a:pt x="274" y="7295"/>
                      <a:pt x="0" y="10274"/>
                      <a:pt x="0" y="10274"/>
                    </a:cubicBezTo>
                    <a:lnTo>
                      <a:pt x="5016" y="10335"/>
                    </a:lnTo>
                    <a:cubicBezTo>
                      <a:pt x="5016" y="10335"/>
                      <a:pt x="5836" y="5684"/>
                      <a:pt x="5776" y="4651"/>
                    </a:cubicBezTo>
                    <a:cubicBezTo>
                      <a:pt x="5684" y="3617"/>
                      <a:pt x="5776" y="365"/>
                      <a:pt x="5776" y="365"/>
                    </a:cubicBezTo>
                    <a:lnTo>
                      <a:pt x="213" y="0"/>
                    </a:lnTo>
                    <a:close/>
                  </a:path>
                </a:pathLst>
              </a:custGeom>
              <a:solidFill>
                <a:srgbClr val="6A5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3444850" y="4746550"/>
                <a:ext cx="184700" cy="159275"/>
              </a:xfrm>
              <a:custGeom>
                <a:avLst/>
                <a:gdLst/>
                <a:ahLst/>
                <a:cxnLst/>
                <a:rect l="l" t="t" r="r" b="b"/>
                <a:pathLst>
                  <a:path w="7388" h="6371" extrusionOk="0">
                    <a:moveTo>
                      <a:pt x="6658" y="1"/>
                    </a:moveTo>
                    <a:lnTo>
                      <a:pt x="6262" y="2372"/>
                    </a:lnTo>
                    <a:cubicBezTo>
                      <a:pt x="6262" y="2372"/>
                      <a:pt x="5153" y="1492"/>
                      <a:pt x="2996" y="1492"/>
                    </a:cubicBezTo>
                    <a:cubicBezTo>
                      <a:pt x="2434" y="1492"/>
                      <a:pt x="1799" y="1552"/>
                      <a:pt x="1095" y="1703"/>
                    </a:cubicBezTo>
                    <a:lnTo>
                      <a:pt x="1095" y="426"/>
                    </a:lnTo>
                    <a:cubicBezTo>
                      <a:pt x="1095" y="426"/>
                      <a:pt x="730" y="730"/>
                      <a:pt x="548" y="2098"/>
                    </a:cubicBezTo>
                    <a:cubicBezTo>
                      <a:pt x="335" y="3466"/>
                      <a:pt x="1" y="5016"/>
                      <a:pt x="1034" y="5533"/>
                    </a:cubicBezTo>
                    <a:cubicBezTo>
                      <a:pt x="1814" y="5900"/>
                      <a:pt x="3736" y="6371"/>
                      <a:pt x="5103" y="6371"/>
                    </a:cubicBezTo>
                    <a:cubicBezTo>
                      <a:pt x="5547" y="6371"/>
                      <a:pt x="5933" y="6321"/>
                      <a:pt x="6202" y="6202"/>
                    </a:cubicBezTo>
                    <a:cubicBezTo>
                      <a:pt x="7326" y="5715"/>
                      <a:pt x="7387" y="3162"/>
                      <a:pt x="7174" y="2341"/>
                    </a:cubicBezTo>
                    <a:cubicBezTo>
                      <a:pt x="6992" y="1490"/>
                      <a:pt x="6658" y="1"/>
                      <a:pt x="66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3451700" y="4855225"/>
                <a:ext cx="164150" cy="36500"/>
              </a:xfrm>
              <a:custGeom>
                <a:avLst/>
                <a:gdLst/>
                <a:ahLst/>
                <a:cxnLst/>
                <a:rect l="l" t="t" r="r" b="b"/>
                <a:pathLst>
                  <a:path w="6566" h="1460" fill="none" extrusionOk="0">
                    <a:moveTo>
                      <a:pt x="0" y="0"/>
                    </a:moveTo>
                    <a:cubicBezTo>
                      <a:pt x="0" y="0"/>
                      <a:pt x="912" y="1064"/>
                      <a:pt x="3192" y="1247"/>
                    </a:cubicBezTo>
                    <a:cubicBezTo>
                      <a:pt x="5502" y="1459"/>
                      <a:pt x="6566" y="943"/>
                      <a:pt x="6566" y="943"/>
                    </a:cubicBezTo>
                  </a:path>
                </a:pathLst>
              </a:custGeom>
              <a:solidFill>
                <a:schemeClr val="accent2"/>
              </a:solidFill>
              <a:ln w="4550"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3450950" y="4789125"/>
                <a:ext cx="20525" cy="73725"/>
              </a:xfrm>
              <a:custGeom>
                <a:avLst/>
                <a:gdLst/>
                <a:ahLst/>
                <a:cxnLst/>
                <a:rect l="l" t="t" r="r" b="b"/>
                <a:pathLst>
                  <a:path w="821" h="2949" fill="none" extrusionOk="0">
                    <a:moveTo>
                      <a:pt x="821" y="0"/>
                    </a:moveTo>
                    <a:cubicBezTo>
                      <a:pt x="821" y="0"/>
                      <a:pt x="0" y="2067"/>
                      <a:pt x="365" y="2948"/>
                    </a:cubicBezTo>
                  </a:path>
                </a:pathLst>
              </a:custGeom>
              <a:solidFill>
                <a:schemeClr val="dk1"/>
              </a:solidFill>
              <a:ln w="4550"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3601400" y="4805825"/>
                <a:ext cx="9900" cy="79050"/>
              </a:xfrm>
              <a:custGeom>
                <a:avLst/>
                <a:gdLst/>
                <a:ahLst/>
                <a:cxnLst/>
                <a:rect l="l" t="t" r="r" b="b"/>
                <a:pathLst>
                  <a:path w="396" h="3162" fill="none" extrusionOk="0">
                    <a:moveTo>
                      <a:pt x="0" y="1"/>
                    </a:moveTo>
                    <a:cubicBezTo>
                      <a:pt x="0" y="1"/>
                      <a:pt x="396" y="1824"/>
                      <a:pt x="0" y="3162"/>
                    </a:cubicBezTo>
                  </a:path>
                </a:pathLst>
              </a:custGeom>
              <a:solidFill>
                <a:schemeClr val="dk1"/>
              </a:solidFill>
              <a:ln w="4550"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3475250" y="4615100"/>
                <a:ext cx="136800" cy="53300"/>
              </a:xfrm>
              <a:custGeom>
                <a:avLst/>
                <a:gdLst/>
                <a:ahLst/>
                <a:cxnLst/>
                <a:rect l="l" t="t" r="r" b="b"/>
                <a:pathLst>
                  <a:path w="5472" h="2132" extrusionOk="0">
                    <a:moveTo>
                      <a:pt x="5472" y="0"/>
                    </a:moveTo>
                    <a:lnTo>
                      <a:pt x="1" y="517"/>
                    </a:lnTo>
                    <a:lnTo>
                      <a:pt x="122" y="1672"/>
                    </a:lnTo>
                    <a:cubicBezTo>
                      <a:pt x="122" y="1672"/>
                      <a:pt x="1568" y="2132"/>
                      <a:pt x="3144" y="2132"/>
                    </a:cubicBezTo>
                    <a:cubicBezTo>
                      <a:pt x="3932" y="2132"/>
                      <a:pt x="4753" y="2017"/>
                      <a:pt x="5442" y="1672"/>
                    </a:cubicBezTo>
                    <a:lnTo>
                      <a:pt x="5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3739700" y="1990450"/>
                <a:ext cx="22825" cy="37250"/>
              </a:xfrm>
              <a:custGeom>
                <a:avLst/>
                <a:gdLst/>
                <a:ahLst/>
                <a:cxnLst/>
                <a:rect l="l" t="t" r="r" b="b"/>
                <a:pathLst>
                  <a:path w="913" h="1490" extrusionOk="0">
                    <a:moveTo>
                      <a:pt x="0" y="0"/>
                    </a:moveTo>
                    <a:lnTo>
                      <a:pt x="0" y="1307"/>
                    </a:lnTo>
                    <a:lnTo>
                      <a:pt x="912" y="1490"/>
                    </a:lnTo>
                    <a:lnTo>
                      <a:pt x="0" y="0"/>
                    </a:lnTo>
                    <a:close/>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3270850" y="1419325"/>
                <a:ext cx="683925" cy="571400"/>
              </a:xfrm>
              <a:custGeom>
                <a:avLst/>
                <a:gdLst/>
                <a:ahLst/>
                <a:cxnLst/>
                <a:rect l="l" t="t" r="r" b="b"/>
                <a:pathLst>
                  <a:path w="27357" h="22856" extrusionOk="0">
                    <a:moveTo>
                      <a:pt x="14069" y="1"/>
                    </a:moveTo>
                    <a:cubicBezTo>
                      <a:pt x="12955" y="1"/>
                      <a:pt x="11856" y="409"/>
                      <a:pt x="11034" y="1143"/>
                    </a:cubicBezTo>
                    <a:cubicBezTo>
                      <a:pt x="11085" y="758"/>
                      <a:pt x="10661" y="439"/>
                      <a:pt x="10254" y="439"/>
                    </a:cubicBezTo>
                    <a:cubicBezTo>
                      <a:pt x="10178" y="439"/>
                      <a:pt x="10103" y="450"/>
                      <a:pt x="10031" y="474"/>
                    </a:cubicBezTo>
                    <a:cubicBezTo>
                      <a:pt x="9575" y="626"/>
                      <a:pt x="9362" y="1052"/>
                      <a:pt x="9210" y="1507"/>
                    </a:cubicBezTo>
                    <a:cubicBezTo>
                      <a:pt x="8785" y="1447"/>
                      <a:pt x="8336" y="1378"/>
                      <a:pt x="7899" y="1378"/>
                    </a:cubicBezTo>
                    <a:cubicBezTo>
                      <a:pt x="7462" y="1378"/>
                      <a:pt x="7037" y="1447"/>
                      <a:pt x="6657" y="1659"/>
                    </a:cubicBezTo>
                    <a:cubicBezTo>
                      <a:pt x="6475" y="1751"/>
                      <a:pt x="6262" y="1872"/>
                      <a:pt x="6201" y="2055"/>
                    </a:cubicBezTo>
                    <a:cubicBezTo>
                      <a:pt x="6079" y="2267"/>
                      <a:pt x="6231" y="2571"/>
                      <a:pt x="6383" y="2723"/>
                    </a:cubicBezTo>
                    <a:cubicBezTo>
                      <a:pt x="5168" y="2754"/>
                      <a:pt x="3952" y="3118"/>
                      <a:pt x="3070" y="3969"/>
                    </a:cubicBezTo>
                    <a:cubicBezTo>
                      <a:pt x="2918" y="4121"/>
                      <a:pt x="2766" y="4304"/>
                      <a:pt x="2705" y="4486"/>
                    </a:cubicBezTo>
                    <a:cubicBezTo>
                      <a:pt x="2614" y="4729"/>
                      <a:pt x="2827" y="5003"/>
                      <a:pt x="2979" y="5155"/>
                    </a:cubicBezTo>
                    <a:cubicBezTo>
                      <a:pt x="2006" y="5611"/>
                      <a:pt x="1338" y="6462"/>
                      <a:pt x="851" y="7435"/>
                    </a:cubicBezTo>
                    <a:cubicBezTo>
                      <a:pt x="578" y="7951"/>
                      <a:pt x="304" y="8529"/>
                      <a:pt x="395" y="9137"/>
                    </a:cubicBezTo>
                    <a:cubicBezTo>
                      <a:pt x="454" y="9719"/>
                      <a:pt x="985" y="10356"/>
                      <a:pt x="1564" y="10356"/>
                    </a:cubicBezTo>
                    <a:cubicBezTo>
                      <a:pt x="1590" y="10356"/>
                      <a:pt x="1616" y="10355"/>
                      <a:pt x="1642" y="10353"/>
                    </a:cubicBezTo>
                    <a:lnTo>
                      <a:pt x="1642" y="10353"/>
                    </a:lnTo>
                    <a:cubicBezTo>
                      <a:pt x="1155" y="10778"/>
                      <a:pt x="1064" y="11416"/>
                      <a:pt x="1398" y="11933"/>
                    </a:cubicBezTo>
                    <a:cubicBezTo>
                      <a:pt x="547" y="12632"/>
                      <a:pt x="0" y="13726"/>
                      <a:pt x="0" y="14821"/>
                    </a:cubicBezTo>
                    <a:cubicBezTo>
                      <a:pt x="0" y="15125"/>
                      <a:pt x="31" y="15429"/>
                      <a:pt x="183" y="15702"/>
                    </a:cubicBezTo>
                    <a:cubicBezTo>
                      <a:pt x="335" y="15976"/>
                      <a:pt x="608" y="16189"/>
                      <a:pt x="912" y="16189"/>
                    </a:cubicBezTo>
                    <a:cubicBezTo>
                      <a:pt x="760" y="17222"/>
                      <a:pt x="1095" y="18438"/>
                      <a:pt x="2006" y="18985"/>
                    </a:cubicBezTo>
                    <a:cubicBezTo>
                      <a:pt x="2067" y="19623"/>
                      <a:pt x="2128" y="20292"/>
                      <a:pt x="2462" y="20869"/>
                    </a:cubicBezTo>
                    <a:cubicBezTo>
                      <a:pt x="2705" y="21265"/>
                      <a:pt x="3009" y="21599"/>
                      <a:pt x="3435" y="21721"/>
                    </a:cubicBezTo>
                    <a:cubicBezTo>
                      <a:pt x="3509" y="21738"/>
                      <a:pt x="3588" y="21746"/>
                      <a:pt x="3670" y="21746"/>
                    </a:cubicBezTo>
                    <a:cubicBezTo>
                      <a:pt x="4021" y="21746"/>
                      <a:pt x="4406" y="21586"/>
                      <a:pt x="4529" y="21265"/>
                    </a:cubicBezTo>
                    <a:cubicBezTo>
                      <a:pt x="4560" y="21721"/>
                      <a:pt x="4955" y="22085"/>
                      <a:pt x="5350" y="22116"/>
                    </a:cubicBezTo>
                    <a:cubicBezTo>
                      <a:pt x="5384" y="22120"/>
                      <a:pt x="5417" y="22122"/>
                      <a:pt x="5450" y="22122"/>
                    </a:cubicBezTo>
                    <a:cubicBezTo>
                      <a:pt x="5867" y="22122"/>
                      <a:pt x="6240" y="21782"/>
                      <a:pt x="6353" y="21417"/>
                    </a:cubicBezTo>
                    <a:cubicBezTo>
                      <a:pt x="6475" y="21721"/>
                      <a:pt x="6778" y="22024"/>
                      <a:pt x="7113" y="22055"/>
                    </a:cubicBezTo>
                    <a:cubicBezTo>
                      <a:pt x="7135" y="22057"/>
                      <a:pt x="7157" y="22058"/>
                      <a:pt x="7180" y="22058"/>
                    </a:cubicBezTo>
                    <a:cubicBezTo>
                      <a:pt x="7465" y="22058"/>
                      <a:pt x="7762" y="21883"/>
                      <a:pt x="7903" y="21629"/>
                    </a:cubicBezTo>
                    <a:cubicBezTo>
                      <a:pt x="8152" y="21975"/>
                      <a:pt x="8571" y="22162"/>
                      <a:pt x="8992" y="22162"/>
                    </a:cubicBezTo>
                    <a:cubicBezTo>
                      <a:pt x="9237" y="22162"/>
                      <a:pt x="9483" y="22098"/>
                      <a:pt x="9696" y="21964"/>
                    </a:cubicBezTo>
                    <a:cubicBezTo>
                      <a:pt x="9724" y="22384"/>
                      <a:pt x="10140" y="22856"/>
                      <a:pt x="10609" y="22856"/>
                    </a:cubicBezTo>
                    <a:cubicBezTo>
                      <a:pt x="10649" y="22856"/>
                      <a:pt x="10689" y="22852"/>
                      <a:pt x="10730" y="22845"/>
                    </a:cubicBezTo>
                    <a:cubicBezTo>
                      <a:pt x="12065" y="22605"/>
                      <a:pt x="13354" y="22505"/>
                      <a:pt x="14719" y="22505"/>
                    </a:cubicBezTo>
                    <a:cubicBezTo>
                      <a:pt x="14908" y="22505"/>
                      <a:pt x="15098" y="22507"/>
                      <a:pt x="15289" y="22511"/>
                    </a:cubicBezTo>
                    <a:cubicBezTo>
                      <a:pt x="15745" y="22511"/>
                      <a:pt x="16384" y="22511"/>
                      <a:pt x="16657" y="22663"/>
                    </a:cubicBezTo>
                    <a:cubicBezTo>
                      <a:pt x="16758" y="22713"/>
                      <a:pt x="16866" y="22737"/>
                      <a:pt x="16973" y="22737"/>
                    </a:cubicBezTo>
                    <a:cubicBezTo>
                      <a:pt x="17187" y="22737"/>
                      <a:pt x="17397" y="22643"/>
                      <a:pt x="17539" y="22480"/>
                    </a:cubicBezTo>
                    <a:cubicBezTo>
                      <a:pt x="17721" y="22207"/>
                      <a:pt x="17873" y="21751"/>
                      <a:pt x="17721" y="21447"/>
                    </a:cubicBezTo>
                    <a:lnTo>
                      <a:pt x="17721" y="21447"/>
                    </a:lnTo>
                    <a:cubicBezTo>
                      <a:pt x="17907" y="21459"/>
                      <a:pt x="18088" y="21472"/>
                      <a:pt x="18264" y="21472"/>
                    </a:cubicBezTo>
                    <a:cubicBezTo>
                      <a:pt x="18519" y="21472"/>
                      <a:pt x="18764" y="21446"/>
                      <a:pt x="18998" y="21356"/>
                    </a:cubicBezTo>
                    <a:cubicBezTo>
                      <a:pt x="19423" y="21204"/>
                      <a:pt x="19909" y="20657"/>
                      <a:pt x="19970" y="20231"/>
                    </a:cubicBezTo>
                    <a:cubicBezTo>
                      <a:pt x="20153" y="20287"/>
                      <a:pt x="20362" y="20331"/>
                      <a:pt x="20565" y="20331"/>
                    </a:cubicBezTo>
                    <a:cubicBezTo>
                      <a:pt x="20799" y="20331"/>
                      <a:pt x="21023" y="20273"/>
                      <a:pt x="21186" y="20110"/>
                    </a:cubicBezTo>
                    <a:cubicBezTo>
                      <a:pt x="21368" y="19927"/>
                      <a:pt x="21429" y="19654"/>
                      <a:pt x="21490" y="19380"/>
                    </a:cubicBezTo>
                    <a:cubicBezTo>
                      <a:pt x="21551" y="19015"/>
                      <a:pt x="21733" y="18620"/>
                      <a:pt x="21824" y="18255"/>
                    </a:cubicBezTo>
                    <a:cubicBezTo>
                      <a:pt x="21935" y="18422"/>
                      <a:pt x="22137" y="18498"/>
                      <a:pt x="22339" y="18498"/>
                    </a:cubicBezTo>
                    <a:cubicBezTo>
                      <a:pt x="22469" y="18498"/>
                      <a:pt x="22599" y="18467"/>
                      <a:pt x="22706" y="18407"/>
                    </a:cubicBezTo>
                    <a:cubicBezTo>
                      <a:pt x="23010" y="18255"/>
                      <a:pt x="23192" y="17951"/>
                      <a:pt x="23344" y="17678"/>
                    </a:cubicBezTo>
                    <a:cubicBezTo>
                      <a:pt x="23648" y="17222"/>
                      <a:pt x="24134" y="16736"/>
                      <a:pt x="24438" y="16249"/>
                    </a:cubicBezTo>
                    <a:cubicBezTo>
                      <a:pt x="24551" y="16387"/>
                      <a:pt x="24725" y="16452"/>
                      <a:pt x="24901" y="16452"/>
                    </a:cubicBezTo>
                    <a:cubicBezTo>
                      <a:pt x="25154" y="16452"/>
                      <a:pt x="25413" y="16318"/>
                      <a:pt x="25502" y="16067"/>
                    </a:cubicBezTo>
                    <a:cubicBezTo>
                      <a:pt x="25593" y="15915"/>
                      <a:pt x="25533" y="15733"/>
                      <a:pt x="25533" y="15581"/>
                    </a:cubicBezTo>
                    <a:cubicBezTo>
                      <a:pt x="25502" y="15094"/>
                      <a:pt x="25533" y="14547"/>
                      <a:pt x="25502" y="14061"/>
                    </a:cubicBezTo>
                    <a:lnTo>
                      <a:pt x="25502" y="14061"/>
                    </a:lnTo>
                    <a:cubicBezTo>
                      <a:pt x="25615" y="14174"/>
                      <a:pt x="25761" y="14221"/>
                      <a:pt x="25912" y="14221"/>
                    </a:cubicBezTo>
                    <a:cubicBezTo>
                      <a:pt x="26086" y="14221"/>
                      <a:pt x="26268" y="14158"/>
                      <a:pt x="26414" y="14061"/>
                    </a:cubicBezTo>
                    <a:cubicBezTo>
                      <a:pt x="27052" y="13696"/>
                      <a:pt x="27356" y="12875"/>
                      <a:pt x="27326" y="12116"/>
                    </a:cubicBezTo>
                    <a:cubicBezTo>
                      <a:pt x="27296" y="11356"/>
                      <a:pt x="26992" y="10657"/>
                      <a:pt x="26718" y="9957"/>
                    </a:cubicBezTo>
                    <a:cubicBezTo>
                      <a:pt x="26627" y="9745"/>
                      <a:pt x="26688" y="9653"/>
                      <a:pt x="26596" y="9471"/>
                    </a:cubicBezTo>
                    <a:lnTo>
                      <a:pt x="26596" y="9471"/>
                    </a:lnTo>
                    <a:cubicBezTo>
                      <a:pt x="26651" y="9540"/>
                      <a:pt x="26725" y="9571"/>
                      <a:pt x="26800" y="9571"/>
                    </a:cubicBezTo>
                    <a:cubicBezTo>
                      <a:pt x="26891" y="9571"/>
                      <a:pt x="26986" y="9524"/>
                      <a:pt x="27052" y="9441"/>
                    </a:cubicBezTo>
                    <a:cubicBezTo>
                      <a:pt x="27174" y="9289"/>
                      <a:pt x="27174" y="9076"/>
                      <a:pt x="27144" y="8954"/>
                    </a:cubicBezTo>
                    <a:cubicBezTo>
                      <a:pt x="27022" y="7799"/>
                      <a:pt x="26566" y="6462"/>
                      <a:pt x="25563" y="5854"/>
                    </a:cubicBezTo>
                    <a:cubicBezTo>
                      <a:pt x="25715" y="5854"/>
                      <a:pt x="25837" y="5672"/>
                      <a:pt x="25806" y="5520"/>
                    </a:cubicBezTo>
                    <a:cubicBezTo>
                      <a:pt x="25776" y="5368"/>
                      <a:pt x="25654" y="5246"/>
                      <a:pt x="25502" y="5155"/>
                    </a:cubicBezTo>
                    <a:cubicBezTo>
                      <a:pt x="25077" y="4851"/>
                      <a:pt x="24773" y="4638"/>
                      <a:pt x="24317" y="4456"/>
                    </a:cubicBezTo>
                    <a:cubicBezTo>
                      <a:pt x="24590" y="4152"/>
                      <a:pt x="24317" y="3666"/>
                      <a:pt x="24013" y="3392"/>
                    </a:cubicBezTo>
                    <a:cubicBezTo>
                      <a:pt x="23040" y="2419"/>
                      <a:pt x="21764" y="1720"/>
                      <a:pt x="20396" y="1386"/>
                    </a:cubicBezTo>
                    <a:cubicBezTo>
                      <a:pt x="19537" y="1166"/>
                      <a:pt x="18665" y="1091"/>
                      <a:pt x="17772" y="1091"/>
                    </a:cubicBezTo>
                    <a:cubicBezTo>
                      <a:pt x="17305" y="1091"/>
                      <a:pt x="16833" y="1111"/>
                      <a:pt x="16353" y="1143"/>
                    </a:cubicBezTo>
                    <a:cubicBezTo>
                      <a:pt x="16292" y="626"/>
                      <a:pt x="15776" y="322"/>
                      <a:pt x="15289" y="170"/>
                    </a:cubicBezTo>
                    <a:cubicBezTo>
                      <a:pt x="14889" y="56"/>
                      <a:pt x="14478" y="1"/>
                      <a:pt x="140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4191825" y="1535200"/>
                <a:ext cx="195325" cy="263025"/>
              </a:xfrm>
              <a:custGeom>
                <a:avLst/>
                <a:gdLst/>
                <a:ahLst/>
                <a:cxnLst/>
                <a:rect l="l" t="t" r="r" b="b"/>
                <a:pathLst>
                  <a:path w="7813" h="10521" extrusionOk="0">
                    <a:moveTo>
                      <a:pt x="7198" y="0"/>
                    </a:moveTo>
                    <a:cubicBezTo>
                      <a:pt x="7181" y="0"/>
                      <a:pt x="7163" y="1"/>
                      <a:pt x="7144" y="3"/>
                    </a:cubicBezTo>
                    <a:cubicBezTo>
                      <a:pt x="6536" y="94"/>
                      <a:pt x="2645" y="3894"/>
                      <a:pt x="2645" y="3894"/>
                    </a:cubicBezTo>
                    <a:cubicBezTo>
                      <a:pt x="2645" y="3894"/>
                      <a:pt x="2525" y="3843"/>
                      <a:pt x="2312" y="3843"/>
                    </a:cubicBezTo>
                    <a:cubicBezTo>
                      <a:pt x="2060" y="3843"/>
                      <a:pt x="1679" y="3915"/>
                      <a:pt x="1217" y="4228"/>
                    </a:cubicBezTo>
                    <a:cubicBezTo>
                      <a:pt x="335" y="4806"/>
                      <a:pt x="1" y="6781"/>
                      <a:pt x="1" y="6781"/>
                    </a:cubicBezTo>
                    <a:lnTo>
                      <a:pt x="1217" y="9487"/>
                    </a:lnTo>
                    <a:lnTo>
                      <a:pt x="4955" y="10520"/>
                    </a:lnTo>
                    <a:lnTo>
                      <a:pt x="6475" y="9517"/>
                    </a:lnTo>
                    <a:cubicBezTo>
                      <a:pt x="7205" y="9517"/>
                      <a:pt x="7509" y="8149"/>
                      <a:pt x="7661" y="7632"/>
                    </a:cubicBezTo>
                    <a:cubicBezTo>
                      <a:pt x="7813" y="7116"/>
                      <a:pt x="6262" y="6295"/>
                      <a:pt x="5898" y="6052"/>
                    </a:cubicBezTo>
                    <a:cubicBezTo>
                      <a:pt x="5533" y="5839"/>
                      <a:pt x="4955" y="4775"/>
                      <a:pt x="4955" y="4775"/>
                    </a:cubicBezTo>
                    <a:cubicBezTo>
                      <a:pt x="4955" y="4775"/>
                      <a:pt x="7174" y="1797"/>
                      <a:pt x="7478" y="1310"/>
                    </a:cubicBezTo>
                    <a:cubicBezTo>
                      <a:pt x="7772" y="811"/>
                      <a:pt x="7697" y="0"/>
                      <a:pt x="7198" y="0"/>
                    </a:cubicBezTo>
                    <a:close/>
                  </a:path>
                </a:pathLst>
              </a:custGeom>
              <a:solidFill>
                <a:srgbClr val="6A5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4216150" y="1631025"/>
                <a:ext cx="41825" cy="47875"/>
              </a:xfrm>
              <a:custGeom>
                <a:avLst/>
                <a:gdLst/>
                <a:ahLst/>
                <a:cxnLst/>
                <a:rect l="l" t="t" r="r" b="b"/>
                <a:pathLst>
                  <a:path w="1673" h="1915" fill="none" extrusionOk="0">
                    <a:moveTo>
                      <a:pt x="1672" y="0"/>
                    </a:moveTo>
                    <a:lnTo>
                      <a:pt x="1" y="1915"/>
                    </a:ln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3215375" y="3281500"/>
                <a:ext cx="132250" cy="270675"/>
              </a:xfrm>
              <a:custGeom>
                <a:avLst/>
                <a:gdLst/>
                <a:ahLst/>
                <a:cxnLst/>
                <a:rect l="l" t="t" r="r" b="b"/>
                <a:pathLst>
                  <a:path w="5290" h="10827" extrusionOk="0">
                    <a:moveTo>
                      <a:pt x="61" y="0"/>
                    </a:moveTo>
                    <a:lnTo>
                      <a:pt x="152" y="1368"/>
                    </a:lnTo>
                    <a:cubicBezTo>
                      <a:pt x="61" y="1581"/>
                      <a:pt x="0" y="8572"/>
                      <a:pt x="487" y="9089"/>
                    </a:cubicBezTo>
                    <a:cubicBezTo>
                      <a:pt x="973" y="9575"/>
                      <a:pt x="1855" y="9879"/>
                      <a:pt x="1855" y="9879"/>
                    </a:cubicBezTo>
                    <a:cubicBezTo>
                      <a:pt x="1855" y="9879"/>
                      <a:pt x="2579" y="10827"/>
                      <a:pt x="3415" y="10827"/>
                    </a:cubicBezTo>
                    <a:cubicBezTo>
                      <a:pt x="3452" y="10827"/>
                      <a:pt x="3489" y="10825"/>
                      <a:pt x="3526" y="10821"/>
                    </a:cubicBezTo>
                    <a:cubicBezTo>
                      <a:pt x="4408" y="10760"/>
                      <a:pt x="5289" y="10031"/>
                      <a:pt x="5289" y="9392"/>
                    </a:cubicBezTo>
                    <a:cubicBezTo>
                      <a:pt x="5289" y="8724"/>
                      <a:pt x="4013" y="8085"/>
                      <a:pt x="4013" y="8085"/>
                    </a:cubicBezTo>
                    <a:lnTo>
                      <a:pt x="4742" y="3617"/>
                    </a:lnTo>
                    <a:lnTo>
                      <a:pt x="4590" y="0"/>
                    </a:lnTo>
                    <a:close/>
                  </a:path>
                </a:pathLst>
              </a:custGeom>
              <a:solidFill>
                <a:srgbClr val="6A5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3261725" y="3315700"/>
                <a:ext cx="47150" cy="216575"/>
              </a:xfrm>
              <a:custGeom>
                <a:avLst/>
                <a:gdLst/>
                <a:ahLst/>
                <a:cxnLst/>
                <a:rect l="l" t="t" r="r" b="b"/>
                <a:pathLst>
                  <a:path w="1886" h="8663" fill="none" extrusionOk="0">
                    <a:moveTo>
                      <a:pt x="821" y="0"/>
                    </a:moveTo>
                    <a:cubicBezTo>
                      <a:pt x="821" y="0"/>
                      <a:pt x="1520" y="2097"/>
                      <a:pt x="304" y="3739"/>
                    </a:cubicBezTo>
                    <a:lnTo>
                      <a:pt x="304" y="6565"/>
                    </a:lnTo>
                    <a:cubicBezTo>
                      <a:pt x="304" y="6565"/>
                      <a:pt x="1885" y="7508"/>
                      <a:pt x="1824" y="7781"/>
                    </a:cubicBezTo>
                    <a:cubicBezTo>
                      <a:pt x="1733" y="8085"/>
                      <a:pt x="1064" y="8663"/>
                      <a:pt x="1064" y="8663"/>
                    </a:cubicBezTo>
                    <a:lnTo>
                      <a:pt x="1" y="8511"/>
                    </a:ln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3284525" y="3489700"/>
                <a:ext cx="47125" cy="53225"/>
              </a:xfrm>
              <a:custGeom>
                <a:avLst/>
                <a:gdLst/>
                <a:ahLst/>
                <a:cxnLst/>
                <a:rect l="l" t="t" r="r" b="b"/>
                <a:pathLst>
                  <a:path w="1885" h="2129" fill="none" extrusionOk="0">
                    <a:moveTo>
                      <a:pt x="0" y="1"/>
                    </a:moveTo>
                    <a:cubicBezTo>
                      <a:pt x="0" y="1"/>
                      <a:pt x="1642" y="487"/>
                      <a:pt x="1733" y="761"/>
                    </a:cubicBezTo>
                    <a:cubicBezTo>
                      <a:pt x="1885" y="1064"/>
                      <a:pt x="1733" y="2128"/>
                      <a:pt x="1733" y="2128"/>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3308075" y="3009450"/>
                <a:ext cx="728775" cy="1633225"/>
              </a:xfrm>
              <a:custGeom>
                <a:avLst/>
                <a:gdLst/>
                <a:ahLst/>
                <a:cxnLst/>
                <a:rect l="l" t="t" r="r" b="b"/>
                <a:pathLst>
                  <a:path w="29151" h="65329" extrusionOk="0">
                    <a:moveTo>
                      <a:pt x="1" y="1"/>
                    </a:moveTo>
                    <a:lnTo>
                      <a:pt x="1" y="1"/>
                    </a:lnTo>
                    <a:cubicBezTo>
                      <a:pt x="244" y="2736"/>
                      <a:pt x="730" y="9028"/>
                      <a:pt x="1034" y="14530"/>
                    </a:cubicBezTo>
                    <a:cubicBezTo>
                      <a:pt x="1460" y="21825"/>
                      <a:pt x="5350" y="36931"/>
                      <a:pt x="5350" y="36931"/>
                    </a:cubicBezTo>
                    <a:cubicBezTo>
                      <a:pt x="5350" y="36931"/>
                      <a:pt x="4712" y="39758"/>
                      <a:pt x="4408" y="42007"/>
                    </a:cubicBezTo>
                    <a:cubicBezTo>
                      <a:pt x="4104" y="44226"/>
                      <a:pt x="4560" y="57995"/>
                      <a:pt x="4560" y="57995"/>
                    </a:cubicBezTo>
                    <a:cubicBezTo>
                      <a:pt x="4560" y="57995"/>
                      <a:pt x="4347" y="58421"/>
                      <a:pt x="3922" y="58877"/>
                    </a:cubicBezTo>
                    <a:cubicBezTo>
                      <a:pt x="3496" y="59272"/>
                      <a:pt x="3770" y="60883"/>
                      <a:pt x="3922" y="62160"/>
                    </a:cubicBezTo>
                    <a:cubicBezTo>
                      <a:pt x="4074" y="63467"/>
                      <a:pt x="4074" y="63831"/>
                      <a:pt x="7144" y="64986"/>
                    </a:cubicBezTo>
                    <a:cubicBezTo>
                      <a:pt x="7829" y="65233"/>
                      <a:pt x="8542" y="65329"/>
                      <a:pt x="9238" y="65329"/>
                    </a:cubicBezTo>
                    <a:cubicBezTo>
                      <a:pt x="11720" y="65329"/>
                      <a:pt x="13983" y="64105"/>
                      <a:pt x="13983" y="64105"/>
                    </a:cubicBezTo>
                    <a:cubicBezTo>
                      <a:pt x="13983" y="64105"/>
                      <a:pt x="13983" y="60944"/>
                      <a:pt x="13922" y="60245"/>
                    </a:cubicBezTo>
                    <a:cubicBezTo>
                      <a:pt x="13844" y="59619"/>
                      <a:pt x="13297" y="59575"/>
                      <a:pt x="13142" y="59575"/>
                    </a:cubicBezTo>
                    <a:cubicBezTo>
                      <a:pt x="13116" y="59575"/>
                      <a:pt x="13101" y="59576"/>
                      <a:pt x="13101" y="59576"/>
                    </a:cubicBezTo>
                    <a:cubicBezTo>
                      <a:pt x="13101" y="59576"/>
                      <a:pt x="13922" y="46627"/>
                      <a:pt x="13679" y="44621"/>
                    </a:cubicBezTo>
                    <a:cubicBezTo>
                      <a:pt x="13466" y="42615"/>
                      <a:pt x="14408" y="38755"/>
                      <a:pt x="14408" y="38755"/>
                    </a:cubicBezTo>
                    <a:lnTo>
                      <a:pt x="15624" y="44469"/>
                    </a:lnTo>
                    <a:cubicBezTo>
                      <a:pt x="15624" y="44469"/>
                      <a:pt x="15047" y="46141"/>
                      <a:pt x="14986" y="47114"/>
                    </a:cubicBezTo>
                    <a:cubicBezTo>
                      <a:pt x="14895" y="48147"/>
                      <a:pt x="14834" y="58147"/>
                      <a:pt x="14834" y="58147"/>
                    </a:cubicBezTo>
                    <a:lnTo>
                      <a:pt x="14408" y="58786"/>
                    </a:lnTo>
                    <a:lnTo>
                      <a:pt x="14408" y="62828"/>
                    </a:lnTo>
                    <a:cubicBezTo>
                      <a:pt x="14408" y="62828"/>
                      <a:pt x="15198" y="63679"/>
                      <a:pt x="16262" y="63953"/>
                    </a:cubicBezTo>
                    <a:cubicBezTo>
                      <a:pt x="16673" y="64070"/>
                      <a:pt x="17433" y="64111"/>
                      <a:pt x="18298" y="64111"/>
                    </a:cubicBezTo>
                    <a:cubicBezTo>
                      <a:pt x="19670" y="64111"/>
                      <a:pt x="21306" y="64009"/>
                      <a:pt x="22220" y="63953"/>
                    </a:cubicBezTo>
                    <a:cubicBezTo>
                      <a:pt x="23740" y="63892"/>
                      <a:pt x="23892" y="62919"/>
                      <a:pt x="23831" y="61065"/>
                    </a:cubicBezTo>
                    <a:cubicBezTo>
                      <a:pt x="23764" y="59703"/>
                      <a:pt x="23401" y="59522"/>
                      <a:pt x="23214" y="59522"/>
                    </a:cubicBezTo>
                    <a:cubicBezTo>
                      <a:pt x="23146" y="59522"/>
                      <a:pt x="23101" y="59546"/>
                      <a:pt x="23101" y="59546"/>
                    </a:cubicBezTo>
                    <a:cubicBezTo>
                      <a:pt x="23101" y="59546"/>
                      <a:pt x="24013" y="52372"/>
                      <a:pt x="23952" y="50153"/>
                    </a:cubicBezTo>
                    <a:cubicBezTo>
                      <a:pt x="23861" y="47934"/>
                      <a:pt x="23709" y="44530"/>
                      <a:pt x="23952" y="40518"/>
                    </a:cubicBezTo>
                    <a:cubicBezTo>
                      <a:pt x="24165" y="36475"/>
                      <a:pt x="29150" y="22493"/>
                      <a:pt x="28907" y="12098"/>
                    </a:cubicBezTo>
                    <a:cubicBezTo>
                      <a:pt x="28816" y="6323"/>
                      <a:pt x="27995" y="2402"/>
                      <a:pt x="27326" y="61"/>
                    </a:cubicBezTo>
                    <a:cubicBezTo>
                      <a:pt x="21221" y="1105"/>
                      <a:pt x="16173" y="1461"/>
                      <a:pt x="12132" y="1461"/>
                    </a:cubicBezTo>
                    <a:cubicBezTo>
                      <a:pt x="5228" y="1461"/>
                      <a:pt x="1266" y="42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3422075" y="2939550"/>
                <a:ext cx="32700" cy="112475"/>
              </a:xfrm>
              <a:custGeom>
                <a:avLst/>
                <a:gdLst/>
                <a:ahLst/>
                <a:cxnLst/>
                <a:rect l="l" t="t" r="r" b="b"/>
                <a:pathLst>
                  <a:path w="1308" h="4499" extrusionOk="0">
                    <a:moveTo>
                      <a:pt x="0" y="0"/>
                    </a:moveTo>
                    <a:lnTo>
                      <a:pt x="0" y="4499"/>
                    </a:lnTo>
                    <a:lnTo>
                      <a:pt x="1307" y="4499"/>
                    </a:lnTo>
                    <a:lnTo>
                      <a:pt x="13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3866600" y="2939550"/>
                <a:ext cx="32700" cy="112475"/>
              </a:xfrm>
              <a:custGeom>
                <a:avLst/>
                <a:gdLst/>
                <a:ahLst/>
                <a:cxnLst/>
                <a:rect l="l" t="t" r="r" b="b"/>
                <a:pathLst>
                  <a:path w="1308" h="4499" extrusionOk="0">
                    <a:moveTo>
                      <a:pt x="0" y="0"/>
                    </a:moveTo>
                    <a:lnTo>
                      <a:pt x="0" y="4499"/>
                    </a:lnTo>
                    <a:lnTo>
                      <a:pt x="1308" y="4499"/>
                    </a:lnTo>
                    <a:lnTo>
                      <a:pt x="13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3181925" y="1769150"/>
                <a:ext cx="1152025" cy="1542525"/>
              </a:xfrm>
              <a:custGeom>
                <a:avLst/>
                <a:gdLst/>
                <a:ahLst/>
                <a:cxnLst/>
                <a:rect l="l" t="t" r="r" b="b"/>
                <a:pathLst>
                  <a:path w="46081" h="61701" extrusionOk="0">
                    <a:moveTo>
                      <a:pt x="42261" y="1"/>
                    </a:moveTo>
                    <a:cubicBezTo>
                      <a:pt x="41424" y="1"/>
                      <a:pt x="40883" y="159"/>
                      <a:pt x="40883" y="159"/>
                    </a:cubicBezTo>
                    <a:lnTo>
                      <a:pt x="39941" y="15661"/>
                    </a:lnTo>
                    <a:cubicBezTo>
                      <a:pt x="39941" y="15661"/>
                      <a:pt x="35676" y="15969"/>
                      <a:pt x="32854" y="15969"/>
                    </a:cubicBezTo>
                    <a:cubicBezTo>
                      <a:pt x="32023" y="15969"/>
                      <a:pt x="31318" y="15943"/>
                      <a:pt x="30883" y="15874"/>
                    </a:cubicBezTo>
                    <a:cubicBezTo>
                      <a:pt x="28998" y="15570"/>
                      <a:pt x="25077" y="14141"/>
                      <a:pt x="25077" y="14141"/>
                    </a:cubicBezTo>
                    <a:cubicBezTo>
                      <a:pt x="25077" y="14141"/>
                      <a:pt x="24652" y="12925"/>
                      <a:pt x="23922" y="12348"/>
                    </a:cubicBezTo>
                    <a:cubicBezTo>
                      <a:pt x="23249" y="11791"/>
                      <a:pt x="21955" y="11037"/>
                      <a:pt x="18381" y="11037"/>
                    </a:cubicBezTo>
                    <a:cubicBezTo>
                      <a:pt x="18246" y="11037"/>
                      <a:pt x="18107" y="11038"/>
                      <a:pt x="17965" y="11041"/>
                    </a:cubicBezTo>
                    <a:cubicBezTo>
                      <a:pt x="14105" y="11132"/>
                      <a:pt x="11369" y="12165"/>
                      <a:pt x="10487" y="12652"/>
                    </a:cubicBezTo>
                    <a:cubicBezTo>
                      <a:pt x="9636" y="13138"/>
                      <a:pt x="10153" y="14506"/>
                      <a:pt x="10153" y="14506"/>
                    </a:cubicBezTo>
                    <a:cubicBezTo>
                      <a:pt x="10153" y="14506"/>
                      <a:pt x="9150" y="15205"/>
                      <a:pt x="6262" y="16269"/>
                    </a:cubicBezTo>
                    <a:cubicBezTo>
                      <a:pt x="3405" y="17363"/>
                      <a:pt x="2554" y="17849"/>
                      <a:pt x="1399" y="21314"/>
                    </a:cubicBezTo>
                    <a:cubicBezTo>
                      <a:pt x="275" y="24779"/>
                      <a:pt x="578" y="38214"/>
                      <a:pt x="639" y="42470"/>
                    </a:cubicBezTo>
                    <a:cubicBezTo>
                      <a:pt x="730" y="46695"/>
                      <a:pt x="1" y="56816"/>
                      <a:pt x="62" y="58093"/>
                    </a:cubicBezTo>
                    <a:cubicBezTo>
                      <a:pt x="153" y="59430"/>
                      <a:pt x="882" y="59856"/>
                      <a:pt x="882" y="59856"/>
                    </a:cubicBezTo>
                    <a:lnTo>
                      <a:pt x="882" y="61224"/>
                    </a:lnTo>
                    <a:cubicBezTo>
                      <a:pt x="1707" y="61596"/>
                      <a:pt x="2782" y="61701"/>
                      <a:pt x="3730" y="61701"/>
                    </a:cubicBezTo>
                    <a:cubicBezTo>
                      <a:pt x="4949" y="61701"/>
                      <a:pt x="5959" y="61528"/>
                      <a:pt x="5959" y="61528"/>
                    </a:cubicBezTo>
                    <a:cubicBezTo>
                      <a:pt x="5928" y="60069"/>
                      <a:pt x="6627" y="48822"/>
                      <a:pt x="6627" y="48822"/>
                    </a:cubicBezTo>
                    <a:lnTo>
                      <a:pt x="9606" y="47880"/>
                    </a:lnTo>
                    <a:cubicBezTo>
                      <a:pt x="9606" y="47880"/>
                      <a:pt x="16779" y="47880"/>
                      <a:pt x="19181" y="47789"/>
                    </a:cubicBezTo>
                    <a:cubicBezTo>
                      <a:pt x="21552" y="47728"/>
                      <a:pt x="31339" y="46847"/>
                      <a:pt x="31339" y="46847"/>
                    </a:cubicBezTo>
                    <a:cubicBezTo>
                      <a:pt x="31339" y="46847"/>
                      <a:pt x="32555" y="46360"/>
                      <a:pt x="32403" y="45327"/>
                    </a:cubicBezTo>
                    <a:cubicBezTo>
                      <a:pt x="32251" y="44324"/>
                      <a:pt x="30305" y="32226"/>
                      <a:pt x="30305" y="32226"/>
                    </a:cubicBezTo>
                    <a:lnTo>
                      <a:pt x="30913" y="29491"/>
                    </a:lnTo>
                    <a:lnTo>
                      <a:pt x="30245" y="24962"/>
                    </a:lnTo>
                    <a:cubicBezTo>
                      <a:pt x="30245" y="24962"/>
                      <a:pt x="39971" y="22713"/>
                      <a:pt x="41765" y="22074"/>
                    </a:cubicBezTo>
                    <a:cubicBezTo>
                      <a:pt x="43528" y="21436"/>
                      <a:pt x="45777" y="20615"/>
                      <a:pt x="45929" y="18761"/>
                    </a:cubicBezTo>
                    <a:cubicBezTo>
                      <a:pt x="46081" y="16877"/>
                      <a:pt x="45929" y="1101"/>
                      <a:pt x="45929" y="1101"/>
                    </a:cubicBezTo>
                    <a:cubicBezTo>
                      <a:pt x="44565" y="209"/>
                      <a:pt x="43219" y="1"/>
                      <a:pt x="42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3261725" y="2233600"/>
                <a:ext cx="85900" cy="756125"/>
              </a:xfrm>
              <a:custGeom>
                <a:avLst/>
                <a:gdLst/>
                <a:ahLst/>
                <a:cxnLst/>
                <a:rect l="l" t="t" r="r" b="b"/>
                <a:pathLst>
                  <a:path w="3436" h="30245" fill="none" extrusionOk="0">
                    <a:moveTo>
                      <a:pt x="3435" y="30244"/>
                    </a:moveTo>
                    <a:cubicBezTo>
                      <a:pt x="3435" y="30244"/>
                      <a:pt x="1490" y="26779"/>
                      <a:pt x="1824" y="25563"/>
                    </a:cubicBezTo>
                    <a:cubicBezTo>
                      <a:pt x="2159" y="24348"/>
                      <a:pt x="3435" y="15624"/>
                      <a:pt x="3435" y="15624"/>
                    </a:cubicBezTo>
                    <a:lnTo>
                      <a:pt x="1" y="1"/>
                    </a:ln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3866600" y="2393175"/>
                <a:ext cx="79050" cy="45625"/>
              </a:xfrm>
              <a:custGeom>
                <a:avLst/>
                <a:gdLst/>
                <a:ahLst/>
                <a:cxnLst/>
                <a:rect l="l" t="t" r="r" b="b"/>
                <a:pathLst>
                  <a:path w="3162" h="1825" extrusionOk="0">
                    <a:moveTo>
                      <a:pt x="2888" y="1"/>
                    </a:moveTo>
                    <a:lnTo>
                      <a:pt x="0" y="882"/>
                    </a:lnTo>
                    <a:lnTo>
                      <a:pt x="3162" y="1825"/>
                    </a:lnTo>
                    <a:lnTo>
                      <a:pt x="3162" y="1825"/>
                    </a:lnTo>
                    <a:lnTo>
                      <a:pt x="2888" y="1"/>
                    </a:lnTo>
                    <a:close/>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4181950" y="2129500"/>
                <a:ext cx="34225" cy="31950"/>
              </a:xfrm>
              <a:custGeom>
                <a:avLst/>
                <a:gdLst/>
                <a:ahLst/>
                <a:cxnLst/>
                <a:rect l="l" t="t" r="r" b="b"/>
                <a:pathLst>
                  <a:path w="1369" h="1278" extrusionOk="0">
                    <a:moveTo>
                      <a:pt x="92" y="1"/>
                    </a:moveTo>
                    <a:lnTo>
                      <a:pt x="1" y="1277"/>
                    </a:lnTo>
                    <a:lnTo>
                      <a:pt x="1369" y="1277"/>
                    </a:lnTo>
                    <a:lnTo>
                      <a:pt x="92" y="1"/>
                    </a:lnTo>
                    <a:close/>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4201700" y="1808075"/>
                <a:ext cx="130750" cy="48650"/>
              </a:xfrm>
              <a:custGeom>
                <a:avLst/>
                <a:gdLst/>
                <a:ahLst/>
                <a:cxnLst/>
                <a:rect l="l" t="t" r="r" b="b"/>
                <a:pathLst>
                  <a:path w="5230" h="1946" fill="none" extrusionOk="0">
                    <a:moveTo>
                      <a:pt x="1" y="1064"/>
                    </a:moveTo>
                    <a:cubicBezTo>
                      <a:pt x="1" y="1064"/>
                      <a:pt x="2068" y="0"/>
                      <a:pt x="5229" y="1946"/>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3436500" y="2077825"/>
                <a:ext cx="373900" cy="53975"/>
              </a:xfrm>
              <a:custGeom>
                <a:avLst/>
                <a:gdLst/>
                <a:ahLst/>
                <a:cxnLst/>
                <a:rect l="l" t="t" r="r" b="b"/>
                <a:pathLst>
                  <a:path w="14956" h="2159" fill="none" extrusionOk="0">
                    <a:moveTo>
                      <a:pt x="1" y="2159"/>
                    </a:moveTo>
                    <a:cubicBezTo>
                      <a:pt x="1" y="2159"/>
                      <a:pt x="6840" y="1"/>
                      <a:pt x="14955" y="1824"/>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3520850" y="3393200"/>
                <a:ext cx="293350" cy="25"/>
              </a:xfrm>
              <a:custGeom>
                <a:avLst/>
                <a:gdLst/>
                <a:ahLst/>
                <a:cxnLst/>
                <a:rect l="l" t="t" r="r" b="b"/>
                <a:pathLst>
                  <a:path w="11734" h="1" fill="none" extrusionOk="0">
                    <a:moveTo>
                      <a:pt x="0" y="0"/>
                    </a:moveTo>
                    <a:lnTo>
                      <a:pt x="11733" y="0"/>
                    </a:ln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3669025" y="3393200"/>
                <a:ext cx="8375" cy="583625"/>
              </a:xfrm>
              <a:custGeom>
                <a:avLst/>
                <a:gdLst/>
                <a:ahLst/>
                <a:cxnLst/>
                <a:rect l="l" t="t" r="r" b="b"/>
                <a:pathLst>
                  <a:path w="335" h="23345" fill="none" extrusionOk="0">
                    <a:moveTo>
                      <a:pt x="335" y="0"/>
                    </a:moveTo>
                    <a:lnTo>
                      <a:pt x="1" y="23344"/>
                    </a:ln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3679675" y="4460850"/>
                <a:ext cx="206700" cy="69925"/>
              </a:xfrm>
              <a:custGeom>
                <a:avLst/>
                <a:gdLst/>
                <a:ahLst/>
                <a:cxnLst/>
                <a:rect l="l" t="t" r="r" b="b"/>
                <a:pathLst>
                  <a:path w="8268" h="2797" fill="none" extrusionOk="0">
                    <a:moveTo>
                      <a:pt x="0" y="0"/>
                    </a:moveTo>
                    <a:lnTo>
                      <a:pt x="0" y="1034"/>
                    </a:lnTo>
                    <a:cubicBezTo>
                      <a:pt x="0" y="1034"/>
                      <a:pt x="1733" y="2797"/>
                      <a:pt x="8268" y="1459"/>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3422075" y="4457050"/>
                <a:ext cx="0" cy="45600"/>
              </a:xfrm>
              <a:custGeom>
                <a:avLst/>
                <a:gdLst/>
                <a:ahLst/>
                <a:cxnLst/>
                <a:rect l="l" t="t" r="r" b="b"/>
                <a:pathLst>
                  <a:path h="1824" fill="none" extrusionOk="0">
                    <a:moveTo>
                      <a:pt x="0" y="0"/>
                    </a:moveTo>
                    <a:lnTo>
                      <a:pt x="0" y="1824"/>
                    </a:ln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3403825" y="4485150"/>
                <a:ext cx="231800" cy="101100"/>
              </a:xfrm>
              <a:custGeom>
                <a:avLst/>
                <a:gdLst/>
                <a:ahLst/>
                <a:cxnLst/>
                <a:rect l="l" t="t" r="r" b="b"/>
                <a:pathLst>
                  <a:path w="9272" h="4044" fill="none" extrusionOk="0">
                    <a:moveTo>
                      <a:pt x="730" y="1"/>
                    </a:moveTo>
                    <a:cubicBezTo>
                      <a:pt x="730" y="1"/>
                      <a:pt x="1" y="670"/>
                      <a:pt x="1308" y="1308"/>
                    </a:cubicBezTo>
                    <a:cubicBezTo>
                      <a:pt x="2584" y="1977"/>
                      <a:pt x="4529" y="4043"/>
                      <a:pt x="9271" y="1733"/>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3625725" y="4497325"/>
                <a:ext cx="10650" cy="38000"/>
              </a:xfrm>
              <a:custGeom>
                <a:avLst/>
                <a:gdLst/>
                <a:ahLst/>
                <a:cxnLst/>
                <a:rect l="l" t="t" r="r" b="b"/>
                <a:pathLst>
                  <a:path w="426" h="1520" fill="none" extrusionOk="0">
                    <a:moveTo>
                      <a:pt x="426" y="0"/>
                    </a:moveTo>
                    <a:lnTo>
                      <a:pt x="0" y="1520"/>
                    </a:ln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3351400" y="1533750"/>
                <a:ext cx="44100" cy="133000"/>
              </a:xfrm>
              <a:custGeom>
                <a:avLst/>
                <a:gdLst/>
                <a:ahLst/>
                <a:cxnLst/>
                <a:rect l="l" t="t" r="r" b="b"/>
                <a:pathLst>
                  <a:path w="1764" h="5320" fill="none" extrusionOk="0">
                    <a:moveTo>
                      <a:pt x="1581" y="0"/>
                    </a:moveTo>
                    <a:cubicBezTo>
                      <a:pt x="1155" y="152"/>
                      <a:pt x="760" y="426"/>
                      <a:pt x="639" y="791"/>
                    </a:cubicBezTo>
                    <a:cubicBezTo>
                      <a:pt x="487" y="1186"/>
                      <a:pt x="578" y="1703"/>
                      <a:pt x="973" y="1885"/>
                    </a:cubicBezTo>
                    <a:cubicBezTo>
                      <a:pt x="578" y="2250"/>
                      <a:pt x="274" y="2706"/>
                      <a:pt x="122" y="3192"/>
                    </a:cubicBezTo>
                    <a:cubicBezTo>
                      <a:pt x="0" y="3678"/>
                      <a:pt x="61" y="4256"/>
                      <a:pt x="395" y="4681"/>
                    </a:cubicBezTo>
                    <a:cubicBezTo>
                      <a:pt x="699" y="5076"/>
                      <a:pt x="1277" y="5320"/>
                      <a:pt x="1763" y="5168"/>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3796700" y="1530700"/>
                <a:ext cx="45600" cy="90450"/>
              </a:xfrm>
              <a:custGeom>
                <a:avLst/>
                <a:gdLst/>
                <a:ahLst/>
                <a:cxnLst/>
                <a:rect l="l" t="t" r="r" b="b"/>
                <a:pathLst>
                  <a:path w="1824" h="3618" fill="none" extrusionOk="0">
                    <a:moveTo>
                      <a:pt x="0" y="1"/>
                    </a:moveTo>
                    <a:cubicBezTo>
                      <a:pt x="486" y="31"/>
                      <a:pt x="760" y="578"/>
                      <a:pt x="942" y="1034"/>
                    </a:cubicBezTo>
                    <a:cubicBezTo>
                      <a:pt x="973" y="1156"/>
                      <a:pt x="1003" y="1247"/>
                      <a:pt x="1003" y="1369"/>
                    </a:cubicBezTo>
                    <a:cubicBezTo>
                      <a:pt x="973" y="1490"/>
                      <a:pt x="851" y="1612"/>
                      <a:pt x="790" y="1551"/>
                    </a:cubicBezTo>
                    <a:cubicBezTo>
                      <a:pt x="1277" y="1794"/>
                      <a:pt x="1611" y="2250"/>
                      <a:pt x="1733" y="2767"/>
                    </a:cubicBezTo>
                    <a:cubicBezTo>
                      <a:pt x="1824" y="3132"/>
                      <a:pt x="1733" y="3588"/>
                      <a:pt x="1398" y="3618"/>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a:off x="3897000" y="1677375"/>
                <a:ext cx="19025" cy="50175"/>
              </a:xfrm>
              <a:custGeom>
                <a:avLst/>
                <a:gdLst/>
                <a:ahLst/>
                <a:cxnLst/>
                <a:rect l="l" t="t" r="r" b="b"/>
                <a:pathLst>
                  <a:path w="761" h="2007" fill="none" extrusionOk="0">
                    <a:moveTo>
                      <a:pt x="0" y="0"/>
                    </a:moveTo>
                    <a:cubicBezTo>
                      <a:pt x="608" y="426"/>
                      <a:pt x="760" y="1368"/>
                      <a:pt x="395" y="2006"/>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3409150" y="1823275"/>
                <a:ext cx="91200" cy="76000"/>
              </a:xfrm>
              <a:custGeom>
                <a:avLst/>
                <a:gdLst/>
                <a:ahLst/>
                <a:cxnLst/>
                <a:rect l="l" t="t" r="r" b="b"/>
                <a:pathLst>
                  <a:path w="3648" h="3040" fill="none" extrusionOk="0">
                    <a:moveTo>
                      <a:pt x="335" y="0"/>
                    </a:moveTo>
                    <a:cubicBezTo>
                      <a:pt x="31" y="334"/>
                      <a:pt x="0" y="882"/>
                      <a:pt x="243" y="1246"/>
                    </a:cubicBezTo>
                    <a:cubicBezTo>
                      <a:pt x="517" y="1641"/>
                      <a:pt x="1064" y="1793"/>
                      <a:pt x="1459" y="1641"/>
                    </a:cubicBezTo>
                    <a:cubicBezTo>
                      <a:pt x="1581" y="2158"/>
                      <a:pt x="1885" y="2675"/>
                      <a:pt x="2341" y="2857"/>
                    </a:cubicBezTo>
                    <a:cubicBezTo>
                      <a:pt x="2827" y="3040"/>
                      <a:pt x="3496" y="2857"/>
                      <a:pt x="3648" y="2371"/>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3656100" y="1884050"/>
                <a:ext cx="115550" cy="50175"/>
              </a:xfrm>
              <a:custGeom>
                <a:avLst/>
                <a:gdLst/>
                <a:ahLst/>
                <a:cxnLst/>
                <a:rect l="l" t="t" r="r" b="b"/>
                <a:pathLst>
                  <a:path w="4622" h="2007" fill="none" extrusionOk="0">
                    <a:moveTo>
                      <a:pt x="1" y="1764"/>
                    </a:moveTo>
                    <a:cubicBezTo>
                      <a:pt x="396" y="1976"/>
                      <a:pt x="913" y="2007"/>
                      <a:pt x="1369" y="1855"/>
                    </a:cubicBezTo>
                    <a:cubicBezTo>
                      <a:pt x="1764" y="1673"/>
                      <a:pt x="2129" y="1308"/>
                      <a:pt x="2281" y="852"/>
                    </a:cubicBezTo>
                    <a:cubicBezTo>
                      <a:pt x="2645" y="1217"/>
                      <a:pt x="3223" y="1338"/>
                      <a:pt x="3709" y="1186"/>
                    </a:cubicBezTo>
                    <a:cubicBezTo>
                      <a:pt x="4195" y="1004"/>
                      <a:pt x="4591" y="548"/>
                      <a:pt x="4621" y="1"/>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3745775" y="1685725"/>
                <a:ext cx="85900" cy="72225"/>
              </a:xfrm>
              <a:custGeom>
                <a:avLst/>
                <a:gdLst/>
                <a:ahLst/>
                <a:cxnLst/>
                <a:rect l="l" t="t" r="r" b="b"/>
                <a:pathLst>
                  <a:path w="3436" h="2889" fill="none" extrusionOk="0">
                    <a:moveTo>
                      <a:pt x="2858" y="1"/>
                    </a:moveTo>
                    <a:cubicBezTo>
                      <a:pt x="3283" y="304"/>
                      <a:pt x="3435" y="882"/>
                      <a:pt x="3192" y="1338"/>
                    </a:cubicBezTo>
                    <a:cubicBezTo>
                      <a:pt x="2979" y="1794"/>
                      <a:pt x="2432" y="2007"/>
                      <a:pt x="1946" y="1885"/>
                    </a:cubicBezTo>
                    <a:cubicBezTo>
                      <a:pt x="2128" y="2311"/>
                      <a:pt x="1703" y="2797"/>
                      <a:pt x="1277" y="2858"/>
                    </a:cubicBezTo>
                    <a:cubicBezTo>
                      <a:pt x="821" y="2888"/>
                      <a:pt x="396" y="2615"/>
                      <a:pt x="1" y="2402"/>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3472225" y="1697875"/>
                <a:ext cx="54725" cy="43350"/>
              </a:xfrm>
              <a:custGeom>
                <a:avLst/>
                <a:gdLst/>
                <a:ahLst/>
                <a:cxnLst/>
                <a:rect l="l" t="t" r="r" b="b"/>
                <a:pathLst>
                  <a:path w="2189" h="1734" fill="none" extrusionOk="0">
                    <a:moveTo>
                      <a:pt x="0" y="1"/>
                    </a:moveTo>
                    <a:cubicBezTo>
                      <a:pt x="61" y="548"/>
                      <a:pt x="243" y="1095"/>
                      <a:pt x="699" y="1399"/>
                    </a:cubicBezTo>
                    <a:cubicBezTo>
                      <a:pt x="1125" y="1733"/>
                      <a:pt x="1793" y="1733"/>
                      <a:pt x="2189" y="1338"/>
                    </a:cubicBezTo>
                  </a:path>
                </a:pathLst>
              </a:custGeom>
              <a:solidFill>
                <a:schemeClr val="dk1"/>
              </a:solidFill>
              <a:ln w="4550" cap="rnd"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23"/>
          <p:cNvSpPr txBox="1">
            <a:spLocks noGrp="1"/>
          </p:cNvSpPr>
          <p:nvPr>
            <p:ph type="title"/>
          </p:nvPr>
        </p:nvSpPr>
        <p:spPr>
          <a:xfrm>
            <a:off x="821009" y="35161"/>
            <a:ext cx="7704000" cy="574800"/>
          </a:xfrm>
          <a:prstGeom prst="rect">
            <a:avLst/>
          </a:prstGeom>
        </p:spPr>
        <p:txBody>
          <a:bodyPr spcFirstLastPara="1" wrap="square" lIns="91425" tIns="91425" rIns="91425" bIns="91425" anchor="ctr" anchorCtr="0">
            <a:noAutofit/>
          </a:bodyPr>
          <a:lstStyle/>
          <a:p>
            <a:r>
              <a:rPr lang="en-US" sz="1400" dirty="0">
                <a:solidFill>
                  <a:srgbClr val="0070C0"/>
                </a:solidFill>
                <a:latin typeface="Calibri" panose="020F0502020204030204" pitchFamily="34" charset="0"/>
                <a:cs typeface="Calibri" panose="020F0502020204030204" pitchFamily="34" charset="0"/>
              </a:rPr>
              <a:t>Categories Receiving the Most Reviews</a:t>
            </a:r>
          </a:p>
        </p:txBody>
      </p:sp>
      <p:pic>
        <p:nvPicPr>
          <p:cNvPr id="2" name="Picture 1">
            <a:extLst>
              <a:ext uri="{FF2B5EF4-FFF2-40B4-BE49-F238E27FC236}">
                <a16:creationId xmlns:a16="http://schemas.microsoft.com/office/drawing/2014/main" id="{18F85920-9514-586A-4844-1B3F2B2B6B0A}"/>
              </a:ext>
            </a:extLst>
          </p:cNvPr>
          <p:cNvPicPr>
            <a:picLocks noChangeAspect="1"/>
          </p:cNvPicPr>
          <p:nvPr/>
        </p:nvPicPr>
        <p:blipFill>
          <a:blip r:embed="rId3"/>
          <a:stretch>
            <a:fillRect/>
          </a:stretch>
        </p:blipFill>
        <p:spPr>
          <a:xfrm>
            <a:off x="1629081" y="807715"/>
            <a:ext cx="7121516" cy="4225512"/>
          </a:xfrm>
          <a:prstGeom prst="rect">
            <a:avLst/>
          </a:prstGeom>
        </p:spPr>
      </p:pic>
      <p:cxnSp>
        <p:nvCxnSpPr>
          <p:cNvPr id="4" name="Straight Connector 3">
            <a:extLst>
              <a:ext uri="{FF2B5EF4-FFF2-40B4-BE49-F238E27FC236}">
                <a16:creationId xmlns:a16="http://schemas.microsoft.com/office/drawing/2014/main" id="{A0887984-C52A-AD70-3082-D4CE36203550}"/>
              </a:ext>
            </a:extLst>
          </p:cNvPr>
          <p:cNvCxnSpPr>
            <a:cxnSpLocks/>
          </p:cNvCxnSpPr>
          <p:nvPr/>
        </p:nvCxnSpPr>
        <p:spPr>
          <a:xfrm>
            <a:off x="1467293" y="0"/>
            <a:ext cx="0" cy="5617658"/>
          </a:xfrm>
          <a:prstGeom prst="line">
            <a:avLst/>
          </a:prstGeom>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1DCF4234-35D0-FA5A-72C6-C2279E7C8D96}"/>
              </a:ext>
            </a:extLst>
          </p:cNvPr>
          <p:cNvSpPr txBox="1"/>
          <p:nvPr/>
        </p:nvSpPr>
        <p:spPr>
          <a:xfrm>
            <a:off x="274151" y="1371421"/>
            <a:ext cx="1031355" cy="2616101"/>
          </a:xfrm>
          <a:prstGeom prst="rect">
            <a:avLst/>
          </a:prstGeom>
          <a:noFill/>
        </p:spPr>
        <p:txBody>
          <a:bodyPr wrap="square">
            <a:spAutoFit/>
          </a:bodyPr>
          <a:lstStyle/>
          <a:p>
            <a:r>
              <a:rPr lang="en-US" i="1" dirty="0">
                <a:solidFill>
                  <a:srgbClr val="92D050"/>
                </a:solidFill>
                <a:effectLst>
                  <a:outerShdw blurRad="38100" dist="38100" dir="2700000" algn="tl">
                    <a:srgbClr val="000000">
                      <a:alpha val="43137"/>
                    </a:srgbClr>
                  </a:outerShdw>
                </a:effectLst>
              </a:rPr>
              <a:t>"</a:t>
            </a:r>
            <a:r>
              <a:rPr lang="en-US" sz="2000" i="1" dirty="0">
                <a:solidFill>
                  <a:srgbClr val="92D050"/>
                </a:solidFill>
                <a:effectLst>
                  <a:outerShdw blurRad="38100" dist="38100" dir="2700000" algn="tl">
                    <a:srgbClr val="000000">
                      <a:alpha val="43137"/>
                    </a:srgbClr>
                  </a:outerShdw>
                </a:effectLst>
              </a:rPr>
              <a:t>Y</a:t>
            </a:r>
            <a:r>
              <a:rPr lang="en-US" i="1" dirty="0">
                <a:solidFill>
                  <a:srgbClr val="92D050"/>
                </a:solidFill>
                <a:effectLst>
                  <a:outerShdw blurRad="38100" dist="38100" dir="2700000" algn="tl">
                    <a:srgbClr val="000000">
                      <a:alpha val="43137"/>
                    </a:srgbClr>
                  </a:outerShdw>
                </a:effectLst>
              </a:rPr>
              <a:t>our most unhappy customers are your greatest source of </a:t>
            </a:r>
            <a:r>
              <a:rPr lang="en-US" sz="1800" i="1" dirty="0">
                <a:solidFill>
                  <a:srgbClr val="92D050"/>
                </a:solidFill>
                <a:effectLst>
                  <a:outerShdw blurRad="38100" dist="38100" dir="2700000" algn="tl">
                    <a:srgbClr val="000000">
                      <a:alpha val="43137"/>
                    </a:srgbClr>
                  </a:outerShdw>
                </a:effectLst>
              </a:rPr>
              <a:t>l</a:t>
            </a:r>
            <a:r>
              <a:rPr lang="en-US" i="1" dirty="0">
                <a:solidFill>
                  <a:srgbClr val="92D050"/>
                </a:solidFill>
                <a:effectLst>
                  <a:outerShdw blurRad="38100" dist="38100" dir="2700000" algn="tl">
                    <a:srgbClr val="000000">
                      <a:alpha val="43137"/>
                    </a:srgbClr>
                  </a:outerShdw>
                </a:effectLst>
              </a:rPr>
              <a:t>earning.“</a:t>
            </a:r>
          </a:p>
          <a:p>
            <a:endParaRPr lang="en-US" i="1" dirty="0">
              <a:solidFill>
                <a:srgbClr val="92D050"/>
              </a:solidFill>
              <a:effectLst>
                <a:outerShdw blurRad="38100" dist="38100" dir="2700000" algn="tl">
                  <a:srgbClr val="000000">
                    <a:alpha val="43137"/>
                  </a:srgbClr>
                </a:outerShdw>
              </a:effectLst>
            </a:endParaRPr>
          </a:p>
          <a:p>
            <a:r>
              <a:rPr lang="en-US" dirty="0">
                <a:solidFill>
                  <a:srgbClr val="92D050"/>
                </a:solidFill>
                <a:effectLst>
                  <a:outerShdw blurRad="38100" dist="38100" dir="2700000" algn="tl">
                    <a:srgbClr val="000000">
                      <a:alpha val="43137"/>
                    </a:srgbClr>
                  </a:outerShdw>
                </a:effectLst>
              </a:rPr>
              <a:t> – Bill Gates</a:t>
            </a:r>
            <a:endParaRPr lang="en-IN" dirty="0">
              <a:solidFill>
                <a:srgbClr val="92D050"/>
              </a:solidFill>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DFD80C93-6A24-6262-2575-1A3D01191A3E}"/>
              </a:ext>
            </a:extLst>
          </p:cNvPr>
          <p:cNvCxnSpPr>
            <a:cxnSpLocks/>
          </p:cNvCxnSpPr>
          <p:nvPr/>
        </p:nvCxnSpPr>
        <p:spPr>
          <a:xfrm>
            <a:off x="0" y="694662"/>
            <a:ext cx="930348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24"/>
          <p:cNvSpPr txBox="1">
            <a:spLocks noGrp="1"/>
          </p:cNvSpPr>
          <p:nvPr>
            <p:ph type="title"/>
          </p:nvPr>
        </p:nvSpPr>
        <p:spPr>
          <a:xfrm>
            <a:off x="720000" y="0"/>
            <a:ext cx="7704000" cy="574800"/>
          </a:xfrm>
          <a:prstGeom prst="rect">
            <a:avLst/>
          </a:prstGeom>
        </p:spPr>
        <p:txBody>
          <a:bodyPr spcFirstLastPara="1" wrap="square" lIns="91425" tIns="91425" rIns="91425" bIns="91425" anchor="ctr" anchorCtr="0">
            <a:noAutofit/>
          </a:bodyPr>
          <a:lstStyle/>
          <a:p>
            <a:r>
              <a:rPr lang="en-US" sz="1400" dirty="0">
                <a:solidFill>
                  <a:srgbClr val="0070C0"/>
                </a:solidFill>
                <a:latin typeface="Calibri" panose="020F0502020204030204" pitchFamily="34" charset="0"/>
                <a:cs typeface="Calibri" panose="020F0502020204030204" pitchFamily="34" charset="0"/>
              </a:rPr>
              <a:t>Categories Attracting the Most Installs</a:t>
            </a:r>
          </a:p>
        </p:txBody>
      </p:sp>
      <p:pic>
        <p:nvPicPr>
          <p:cNvPr id="2" name="Picture 1">
            <a:extLst>
              <a:ext uri="{FF2B5EF4-FFF2-40B4-BE49-F238E27FC236}">
                <a16:creationId xmlns:a16="http://schemas.microsoft.com/office/drawing/2014/main" id="{93C924C0-D970-9FE4-75DB-1628E4F0A041}"/>
              </a:ext>
            </a:extLst>
          </p:cNvPr>
          <p:cNvPicPr>
            <a:picLocks noChangeAspect="1"/>
          </p:cNvPicPr>
          <p:nvPr/>
        </p:nvPicPr>
        <p:blipFill>
          <a:blip r:embed="rId3"/>
          <a:stretch>
            <a:fillRect/>
          </a:stretch>
        </p:blipFill>
        <p:spPr>
          <a:xfrm>
            <a:off x="1969149" y="627647"/>
            <a:ext cx="6272236" cy="4515853"/>
          </a:xfrm>
          <a:prstGeom prst="rect">
            <a:avLst/>
          </a:prstGeom>
        </p:spPr>
      </p:pic>
      <p:cxnSp>
        <p:nvCxnSpPr>
          <p:cNvPr id="4" name="Straight Connector 3">
            <a:extLst>
              <a:ext uri="{FF2B5EF4-FFF2-40B4-BE49-F238E27FC236}">
                <a16:creationId xmlns:a16="http://schemas.microsoft.com/office/drawing/2014/main" id="{70159F3D-187C-FE9B-D3A2-4B79B09CFB62}"/>
              </a:ext>
            </a:extLst>
          </p:cNvPr>
          <p:cNvCxnSpPr/>
          <p:nvPr/>
        </p:nvCxnSpPr>
        <p:spPr>
          <a:xfrm>
            <a:off x="1488824" y="0"/>
            <a:ext cx="0" cy="5220586"/>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7192323D-823E-40EF-6D68-0B0341A690D9}"/>
              </a:ext>
            </a:extLst>
          </p:cNvPr>
          <p:cNvCxnSpPr>
            <a:cxnSpLocks/>
          </p:cNvCxnSpPr>
          <p:nvPr/>
        </p:nvCxnSpPr>
        <p:spPr>
          <a:xfrm flipV="1">
            <a:off x="74428" y="564488"/>
            <a:ext cx="9069572" cy="10312"/>
          </a:xfrm>
          <a:prstGeom prst="line">
            <a:avLst/>
          </a:prstGeom>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CE74125E-7B56-6306-987C-66C72D5499B7}"/>
              </a:ext>
            </a:extLst>
          </p:cNvPr>
          <p:cNvSpPr txBox="1"/>
          <p:nvPr/>
        </p:nvSpPr>
        <p:spPr>
          <a:xfrm>
            <a:off x="422110" y="1358845"/>
            <a:ext cx="1066714" cy="2759153"/>
          </a:xfrm>
          <a:prstGeom prst="rect">
            <a:avLst/>
          </a:prstGeom>
          <a:noFill/>
        </p:spPr>
        <p:txBody>
          <a:bodyPr wrap="square" rtlCol="0">
            <a:spAutoFit/>
          </a:bodyPr>
          <a:lstStyle/>
          <a:p>
            <a:pPr>
              <a:lnSpc>
                <a:spcPct val="107000"/>
              </a:lnSpc>
              <a:spcAft>
                <a:spcPts val="800"/>
              </a:spcAft>
            </a:pPr>
            <a:r>
              <a:rPr lang="en-IN" sz="1400" i="1" kern="0" dirty="0">
                <a:effectLst/>
                <a:latin typeface="Times New Roman" panose="02020603050405020304" pitchFamily="18" charset="0"/>
                <a:ea typeface="Times New Roman" panose="02020603050405020304" pitchFamily="18" charset="0"/>
                <a:cs typeface="Kalinga" panose="020B0502040204020203" pitchFamily="34" charset="0"/>
              </a:rPr>
              <a:t>"</a:t>
            </a:r>
            <a:r>
              <a:rPr lang="en-IN" sz="2800" i="1" kern="0" dirty="0">
                <a:solidFill>
                  <a:schemeClr val="tx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T</a:t>
            </a:r>
            <a:r>
              <a:rPr lang="en-IN" sz="1400" i="1" kern="0" dirty="0">
                <a:solidFill>
                  <a:schemeClr val="accent5">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he mobile phone acts as a cursor to connect the digital and physical</a:t>
            </a:r>
            <a:r>
              <a:rPr lang="en-IN" sz="1400" i="1" kern="0" dirty="0">
                <a:effectLst/>
                <a:latin typeface="Times New Roman" panose="02020603050405020304" pitchFamily="18" charset="0"/>
                <a:ea typeface="Times New Roman" panose="02020603050405020304" pitchFamily="18" charset="0"/>
                <a:cs typeface="Kalinga" panose="020B0502040204020203" pitchFamily="34" charset="0"/>
              </a:rPr>
              <a:t>."</a:t>
            </a:r>
            <a:r>
              <a:rPr lang="en-IN" sz="1400" kern="0" dirty="0">
                <a:effectLst/>
                <a:latin typeface="Times New Roman" panose="02020603050405020304" pitchFamily="18" charset="0"/>
                <a:ea typeface="Times New Roman" panose="02020603050405020304" pitchFamily="18" charset="0"/>
                <a:cs typeface="Kalinga" panose="020B0502040204020203" pitchFamily="34" charset="0"/>
              </a:rPr>
              <a:t> </a:t>
            </a:r>
          </a:p>
          <a:p>
            <a:pPr>
              <a:lnSpc>
                <a:spcPct val="107000"/>
              </a:lnSpc>
              <a:spcAft>
                <a:spcPts val="800"/>
              </a:spcAft>
            </a:pPr>
            <a:endParaRPr lang="en-IN" sz="1400" kern="0" dirty="0">
              <a:effectLst/>
              <a:latin typeface="Times New Roman" panose="02020603050405020304" pitchFamily="18" charset="0"/>
              <a:ea typeface="Times New Roman" panose="02020603050405020304" pitchFamily="18" charset="0"/>
              <a:cs typeface="Kalinga" panose="020B0502040204020203" pitchFamily="34" charset="0"/>
            </a:endParaRPr>
          </a:p>
          <a:p>
            <a:pPr>
              <a:lnSpc>
                <a:spcPct val="107000"/>
              </a:lnSpc>
              <a:spcAft>
                <a:spcPts val="800"/>
              </a:spcAft>
            </a:pPr>
            <a:r>
              <a:rPr lang="en-IN" sz="1000" kern="0" dirty="0">
                <a:solidFill>
                  <a:schemeClr val="accent2">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 Marissa Mayer</a:t>
            </a:r>
            <a:endParaRPr lang="en-IN" sz="1000" kern="100" dirty="0">
              <a:solidFill>
                <a:schemeClr val="accent2">
                  <a:lumMod val="60000"/>
                  <a:lumOff val="40000"/>
                </a:schemeClr>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Kalinga" panose="020B0502040204020203"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86" name="Google Shape;486;p25"/>
          <p:cNvSpPr txBox="1">
            <a:spLocks noGrp="1"/>
          </p:cNvSpPr>
          <p:nvPr>
            <p:ph type="title"/>
          </p:nvPr>
        </p:nvSpPr>
        <p:spPr>
          <a:xfrm>
            <a:off x="826326" y="115416"/>
            <a:ext cx="7704000" cy="574800"/>
          </a:xfrm>
          <a:prstGeom prst="rect">
            <a:avLst/>
          </a:prstGeom>
        </p:spPr>
        <p:txBody>
          <a:bodyPr spcFirstLastPara="1" wrap="square" lIns="91425" tIns="91425" rIns="91425" bIns="91425" anchor="ctr" anchorCtr="0">
            <a:noAutofit/>
          </a:bodyPr>
          <a:lstStyle/>
          <a:p>
            <a:r>
              <a:rPr lang="en-US" sz="1400" dirty="0">
                <a:solidFill>
                  <a:srgbClr val="0070C0"/>
                </a:solidFill>
              </a:rPr>
              <a:t>Categories with the Average Ratings</a:t>
            </a:r>
          </a:p>
        </p:txBody>
      </p:sp>
      <p:pic>
        <p:nvPicPr>
          <p:cNvPr id="2" name="Picture 1">
            <a:extLst>
              <a:ext uri="{FF2B5EF4-FFF2-40B4-BE49-F238E27FC236}">
                <a16:creationId xmlns:a16="http://schemas.microsoft.com/office/drawing/2014/main" id="{4D78FA29-1FF9-5961-A0A0-31CD6BA846B4}"/>
              </a:ext>
            </a:extLst>
          </p:cNvPr>
          <p:cNvPicPr>
            <a:picLocks noChangeAspect="1"/>
          </p:cNvPicPr>
          <p:nvPr/>
        </p:nvPicPr>
        <p:blipFill>
          <a:blip r:embed="rId3"/>
          <a:stretch>
            <a:fillRect/>
          </a:stretch>
        </p:blipFill>
        <p:spPr>
          <a:xfrm>
            <a:off x="2129527" y="944868"/>
            <a:ext cx="5870418" cy="4059395"/>
          </a:xfrm>
          <a:prstGeom prst="rect">
            <a:avLst/>
          </a:prstGeom>
        </p:spPr>
      </p:pic>
      <p:cxnSp>
        <p:nvCxnSpPr>
          <p:cNvPr id="4" name="Straight Connector 3">
            <a:extLst>
              <a:ext uri="{FF2B5EF4-FFF2-40B4-BE49-F238E27FC236}">
                <a16:creationId xmlns:a16="http://schemas.microsoft.com/office/drawing/2014/main" id="{17B01198-D08F-D85E-0A82-0E958A83865E}"/>
              </a:ext>
            </a:extLst>
          </p:cNvPr>
          <p:cNvCxnSpPr/>
          <p:nvPr/>
        </p:nvCxnSpPr>
        <p:spPr>
          <a:xfrm>
            <a:off x="1477926" y="115416"/>
            <a:ext cx="0" cy="5143500"/>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56ACD489-9A75-B38E-C9CA-A2C5A6453CA0}"/>
              </a:ext>
            </a:extLst>
          </p:cNvPr>
          <p:cNvCxnSpPr>
            <a:cxnSpLocks/>
          </p:cNvCxnSpPr>
          <p:nvPr/>
        </p:nvCxnSpPr>
        <p:spPr>
          <a:xfrm>
            <a:off x="0" y="690216"/>
            <a:ext cx="9250326"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9299F4E0-1557-9E9B-AF30-34B847E79B7C}"/>
              </a:ext>
            </a:extLst>
          </p:cNvPr>
          <p:cNvSpPr txBox="1"/>
          <p:nvPr/>
        </p:nvSpPr>
        <p:spPr>
          <a:xfrm>
            <a:off x="111642" y="1799099"/>
            <a:ext cx="1254642" cy="1969770"/>
          </a:xfrm>
          <a:prstGeom prst="rect">
            <a:avLst/>
          </a:prstGeom>
          <a:noFill/>
        </p:spPr>
        <p:txBody>
          <a:bodyPr wrap="square">
            <a:spAutoFit/>
          </a:bodyPr>
          <a:lstStyle/>
          <a:p>
            <a:r>
              <a:rPr lang="en-IN" sz="2800" i="1"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“T</a:t>
            </a:r>
            <a:r>
              <a:rPr lang="en-IN" i="1"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he </a:t>
            </a:r>
          </a:p>
          <a:p>
            <a:r>
              <a:rPr lang="en-IN" sz="1800" i="1"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B</a:t>
            </a:r>
            <a:r>
              <a:rPr lang="en-IN" i="1"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est</a:t>
            </a:r>
          </a:p>
          <a:p>
            <a:r>
              <a:rPr lang="en-IN" i="1"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marketing tool you have is the </a:t>
            </a:r>
            <a:r>
              <a:rPr lang="en-IN" sz="2000" b="1" i="1" kern="0" dirty="0">
                <a:solidFill>
                  <a:srgbClr val="92D05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customer</a:t>
            </a:r>
            <a:r>
              <a:rPr lang="en-IN" i="1"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a:t>
            </a:r>
            <a:r>
              <a:rPr lang="en-IN"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 </a:t>
            </a:r>
          </a:p>
          <a:p>
            <a:r>
              <a:rPr lang="en-IN" sz="1100"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 John Jantsch</a:t>
            </a:r>
            <a:endParaRPr lang="en-IN" sz="1100" dirty="0">
              <a:solidFill>
                <a:schemeClr val="bg2">
                  <a:lumMod val="90000"/>
                </a:schemeClr>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6"/>
          <p:cNvSpPr txBox="1">
            <a:spLocks noGrp="1"/>
          </p:cNvSpPr>
          <p:nvPr>
            <p:ph type="title"/>
          </p:nvPr>
        </p:nvSpPr>
        <p:spPr>
          <a:xfrm>
            <a:off x="720000" y="336187"/>
            <a:ext cx="7704000" cy="853800"/>
          </a:xfrm>
          <a:prstGeom prst="rect">
            <a:avLst/>
          </a:prstGeom>
        </p:spPr>
        <p:txBody>
          <a:bodyPr spcFirstLastPara="1" wrap="square" lIns="91425" tIns="91425" rIns="91425" bIns="91425" anchor="ctr" anchorCtr="0">
            <a:noAutofit/>
          </a:bodyPr>
          <a:lstStyle/>
          <a:p>
            <a:r>
              <a:rPr lang="en-US" sz="1400" dirty="0">
                <a:solidFill>
                  <a:srgbClr val="0070C0"/>
                </a:solidFill>
              </a:rPr>
              <a:t>Variation of Required Android Versions Across Categories</a:t>
            </a:r>
            <a:br>
              <a:rPr lang="en-US" sz="1400" dirty="0">
                <a:solidFill>
                  <a:srgbClr val="0070C0"/>
                </a:solidFill>
                <a:effectLst>
                  <a:outerShdw blurRad="38100" dist="38100" dir="2700000" algn="tl">
                    <a:srgbClr val="000000">
                      <a:alpha val="43137"/>
                    </a:srgbClr>
                  </a:outerShdw>
                </a:effectLst>
              </a:rPr>
            </a:br>
            <a:endParaRPr sz="1400" dirty="0">
              <a:solidFill>
                <a:srgbClr val="0070C0"/>
              </a:solidFill>
              <a:effectLst>
                <a:outerShdw blurRad="38100" dist="38100" dir="2700000" algn="tl">
                  <a:srgbClr val="000000">
                    <a:alpha val="43137"/>
                  </a:srgbClr>
                </a:outerShdw>
              </a:effectLst>
            </a:endParaRPr>
          </a:p>
        </p:txBody>
      </p:sp>
      <p:pic>
        <p:nvPicPr>
          <p:cNvPr id="2" name="Picture 1">
            <a:extLst>
              <a:ext uri="{FF2B5EF4-FFF2-40B4-BE49-F238E27FC236}">
                <a16:creationId xmlns:a16="http://schemas.microsoft.com/office/drawing/2014/main" id="{EA2D5BCF-F34A-EB92-D169-FC3649DF4C49}"/>
              </a:ext>
            </a:extLst>
          </p:cNvPr>
          <p:cNvPicPr>
            <a:picLocks noChangeAspect="1"/>
          </p:cNvPicPr>
          <p:nvPr/>
        </p:nvPicPr>
        <p:blipFill>
          <a:blip r:embed="rId3"/>
          <a:stretch>
            <a:fillRect/>
          </a:stretch>
        </p:blipFill>
        <p:spPr>
          <a:xfrm>
            <a:off x="1956391" y="1178495"/>
            <a:ext cx="6376548" cy="3612785"/>
          </a:xfrm>
          <a:prstGeom prst="rect">
            <a:avLst/>
          </a:prstGeom>
        </p:spPr>
      </p:pic>
      <p:cxnSp>
        <p:nvCxnSpPr>
          <p:cNvPr id="4" name="Straight Connector 3">
            <a:extLst>
              <a:ext uri="{FF2B5EF4-FFF2-40B4-BE49-F238E27FC236}">
                <a16:creationId xmlns:a16="http://schemas.microsoft.com/office/drawing/2014/main" id="{49487D9F-1B1B-9D67-73EC-879C149FED6C}"/>
              </a:ext>
            </a:extLst>
          </p:cNvPr>
          <p:cNvCxnSpPr>
            <a:cxnSpLocks/>
          </p:cNvCxnSpPr>
          <p:nvPr/>
        </p:nvCxnSpPr>
        <p:spPr>
          <a:xfrm>
            <a:off x="1552352" y="85061"/>
            <a:ext cx="0" cy="514350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3A996256-E886-D4CE-B1CC-45A3C0A6FE59}"/>
              </a:ext>
            </a:extLst>
          </p:cNvPr>
          <p:cNvCxnSpPr/>
          <p:nvPr/>
        </p:nvCxnSpPr>
        <p:spPr>
          <a:xfrm>
            <a:off x="0" y="988828"/>
            <a:ext cx="9048307" cy="0"/>
          </a:xfrm>
          <a:prstGeom prst="line">
            <a:avLst/>
          </a:prstGeom>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931CF00A-F0B0-D5CC-19AA-C2A7D255DC83}"/>
              </a:ext>
            </a:extLst>
          </p:cNvPr>
          <p:cNvSpPr txBox="1"/>
          <p:nvPr/>
        </p:nvSpPr>
        <p:spPr>
          <a:xfrm>
            <a:off x="255181" y="1842628"/>
            <a:ext cx="1297171" cy="2015936"/>
          </a:xfrm>
          <a:prstGeom prst="rect">
            <a:avLst/>
          </a:prstGeom>
          <a:noFill/>
        </p:spPr>
        <p:txBody>
          <a:bodyPr wrap="square">
            <a:spAutoFit/>
          </a:bodyPr>
          <a:lstStyle/>
          <a:p>
            <a:r>
              <a:rPr lang="en-IN" sz="1400" i="1" kern="0" dirty="0">
                <a:solidFill>
                  <a:schemeClr val="accent2">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a:t>
            </a:r>
            <a:r>
              <a:rPr lang="en-IN" sz="2000" i="1" kern="0" dirty="0">
                <a:solidFill>
                  <a:schemeClr val="bg2">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T</a:t>
            </a:r>
            <a:r>
              <a:rPr lang="en-IN" sz="1400" i="1" kern="0" dirty="0">
                <a:solidFill>
                  <a:schemeClr val="accent2">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he </a:t>
            </a:r>
          </a:p>
          <a:p>
            <a:r>
              <a:rPr lang="en-IN" sz="1400" i="1" kern="0" dirty="0">
                <a:solidFill>
                  <a:schemeClr val="accent2">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best way </a:t>
            </a:r>
          </a:p>
          <a:p>
            <a:r>
              <a:rPr lang="en-IN" i="1" dirty="0">
                <a:solidFill>
                  <a:schemeClr val="accent2">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to</a:t>
            </a:r>
            <a:endParaRPr lang="en-IN" sz="1400" i="1" kern="0" dirty="0">
              <a:solidFill>
                <a:schemeClr val="accent2">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a:p>
            <a:r>
              <a:rPr lang="en-IN" sz="1400" i="1" kern="0" dirty="0">
                <a:solidFill>
                  <a:schemeClr val="accent2">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predict the future is to </a:t>
            </a:r>
            <a:r>
              <a:rPr lang="en-IN" sz="2400" i="1" kern="0" dirty="0">
                <a:solidFill>
                  <a:schemeClr val="accent2">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invent</a:t>
            </a:r>
            <a:r>
              <a:rPr lang="en-IN" sz="1400" i="1" kern="0" dirty="0">
                <a:solidFill>
                  <a:schemeClr val="accent2">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it."</a:t>
            </a:r>
            <a:r>
              <a:rPr lang="en-IN" sz="1400" kern="0" dirty="0">
                <a:solidFill>
                  <a:schemeClr val="accent2">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a:t>
            </a:r>
          </a:p>
          <a:p>
            <a:endParaRPr lang="en-IN" dirty="0">
              <a:solidFill>
                <a:schemeClr val="accent2">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a:p>
            <a:r>
              <a:rPr lang="en-IN" sz="1100" kern="0" dirty="0">
                <a:solidFill>
                  <a:schemeClr val="accent2">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Alan Kay</a:t>
            </a:r>
            <a:endParaRPr lang="en-IN" sz="1100" dirty="0">
              <a:solidFill>
                <a:schemeClr val="accent2">
                  <a:lumMod val="60000"/>
                  <a:lumOff val="40000"/>
                </a:schemeClr>
              </a:solidFill>
              <a:effectLst>
                <a:outerShdw blurRad="38100" dist="38100" dir="2700000" algn="tl">
                  <a:srgbClr val="000000">
                    <a:alpha val="43137"/>
                  </a:srgbClr>
                </a:outerShdw>
              </a:effectLs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27"/>
          <p:cNvSpPr txBox="1">
            <a:spLocks noGrp="1"/>
          </p:cNvSpPr>
          <p:nvPr>
            <p:ph type="title"/>
          </p:nvPr>
        </p:nvSpPr>
        <p:spPr>
          <a:xfrm>
            <a:off x="794428" y="106326"/>
            <a:ext cx="7704000" cy="574800"/>
          </a:xfrm>
          <a:prstGeom prst="rect">
            <a:avLst/>
          </a:prstGeom>
        </p:spPr>
        <p:txBody>
          <a:bodyPr spcFirstLastPara="1" wrap="square" lIns="91425" tIns="91425" rIns="91425" bIns="91425" anchor="ctr" anchorCtr="0">
            <a:noAutofit/>
          </a:bodyPr>
          <a:lstStyle/>
          <a:p>
            <a:r>
              <a:rPr lang="en-US" sz="1400" dirty="0">
                <a:solidFill>
                  <a:schemeClr val="accent5">
                    <a:lumMod val="75000"/>
                  </a:schemeClr>
                </a:solidFill>
              </a:rPr>
              <a:t>Apps with the Highest Number of Installs</a:t>
            </a:r>
          </a:p>
        </p:txBody>
      </p:sp>
      <p:pic>
        <p:nvPicPr>
          <p:cNvPr id="2" name="Picture 1">
            <a:extLst>
              <a:ext uri="{FF2B5EF4-FFF2-40B4-BE49-F238E27FC236}">
                <a16:creationId xmlns:a16="http://schemas.microsoft.com/office/drawing/2014/main" id="{E43B31C2-0100-C285-E63D-A9F1562C4203}"/>
              </a:ext>
            </a:extLst>
          </p:cNvPr>
          <p:cNvPicPr>
            <a:picLocks noChangeAspect="1"/>
          </p:cNvPicPr>
          <p:nvPr/>
        </p:nvPicPr>
        <p:blipFill>
          <a:blip r:embed="rId3"/>
          <a:stretch>
            <a:fillRect/>
          </a:stretch>
        </p:blipFill>
        <p:spPr>
          <a:xfrm>
            <a:off x="1871331" y="736584"/>
            <a:ext cx="6627098" cy="4066743"/>
          </a:xfrm>
          <a:prstGeom prst="rect">
            <a:avLst/>
          </a:prstGeom>
        </p:spPr>
      </p:pic>
      <p:cxnSp>
        <p:nvCxnSpPr>
          <p:cNvPr id="4" name="Straight Connector 3">
            <a:extLst>
              <a:ext uri="{FF2B5EF4-FFF2-40B4-BE49-F238E27FC236}">
                <a16:creationId xmlns:a16="http://schemas.microsoft.com/office/drawing/2014/main" id="{1EFC6C5F-8F83-51EF-2FA2-C3539D64F836}"/>
              </a:ext>
            </a:extLst>
          </p:cNvPr>
          <p:cNvCxnSpPr>
            <a:cxnSpLocks/>
          </p:cNvCxnSpPr>
          <p:nvPr/>
        </p:nvCxnSpPr>
        <p:spPr>
          <a:xfrm>
            <a:off x="1531087" y="0"/>
            <a:ext cx="0" cy="5267322"/>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EA42340-4C39-88B7-C198-EFD4EA6E822C}"/>
              </a:ext>
            </a:extLst>
          </p:cNvPr>
          <p:cNvCxnSpPr/>
          <p:nvPr/>
        </p:nvCxnSpPr>
        <p:spPr>
          <a:xfrm>
            <a:off x="0" y="532271"/>
            <a:ext cx="8984512"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7A6CF5C9-085B-92FB-4E20-0AD2B914F68C}"/>
              </a:ext>
            </a:extLst>
          </p:cNvPr>
          <p:cNvSpPr txBox="1"/>
          <p:nvPr/>
        </p:nvSpPr>
        <p:spPr>
          <a:xfrm>
            <a:off x="303028" y="1402554"/>
            <a:ext cx="1228059" cy="2893100"/>
          </a:xfrm>
          <a:prstGeom prst="rect">
            <a:avLst/>
          </a:prstGeom>
          <a:noFill/>
        </p:spPr>
        <p:txBody>
          <a:bodyPr wrap="square">
            <a:spAutoFit/>
          </a:bodyPr>
          <a:lstStyle/>
          <a:p>
            <a:r>
              <a:rPr lang="en-IN" sz="1400" i="1" kern="0" dirty="0">
                <a:solidFill>
                  <a:schemeClr val="accent1">
                    <a:lumMod val="75000"/>
                  </a:schemeClr>
                </a:solidFill>
                <a:effectLst/>
                <a:latin typeface="Times New Roman" panose="02020603050405020304" pitchFamily="18" charset="0"/>
                <a:ea typeface="Times New Roman" panose="02020603050405020304" pitchFamily="18" charset="0"/>
              </a:rPr>
              <a:t>"</a:t>
            </a:r>
            <a:r>
              <a:rPr lang="en-IN" sz="2800" i="1" kern="0" dirty="0">
                <a:solidFill>
                  <a:srgbClr val="92D05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N</a:t>
            </a:r>
            <a:r>
              <a:rPr lang="en-IN" sz="1600" i="1" kern="0" dirty="0">
                <a:solidFill>
                  <a:srgbClr val="92D050"/>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umbers </a:t>
            </a:r>
            <a:r>
              <a:rPr lang="en-IN" sz="1400" i="1" kern="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have an important story to tell. They rely on you to give them a clear and convincing voice.“</a:t>
            </a:r>
          </a:p>
          <a:p>
            <a:endParaRPr lang="en-IN" sz="1400" i="1" kern="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a:p>
            <a:r>
              <a:rPr lang="en-IN" sz="1400" kern="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 </a:t>
            </a:r>
            <a:r>
              <a:rPr lang="en-IN" sz="1100" kern="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Stephen Few</a:t>
            </a:r>
            <a:endParaRPr lang="en-IN" sz="1100" dirty="0">
              <a:solidFill>
                <a:schemeClr val="accent1">
                  <a:lumMod val="75000"/>
                </a:schemeClr>
              </a:solidFill>
              <a:effectLst>
                <a:outerShdw blurRad="38100" dist="38100" dir="2700000" algn="tl">
                  <a:srgbClr val="000000">
                    <a:alpha val="43137"/>
                  </a:srgbClr>
                </a:outerShdw>
              </a:effectLs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28"/>
          <p:cNvSpPr txBox="1">
            <a:spLocks noGrp="1"/>
          </p:cNvSpPr>
          <p:nvPr>
            <p:ph type="title"/>
          </p:nvPr>
        </p:nvSpPr>
        <p:spPr>
          <a:xfrm>
            <a:off x="720000" y="157625"/>
            <a:ext cx="7704000" cy="574800"/>
          </a:xfrm>
          <a:prstGeom prst="rect">
            <a:avLst/>
          </a:prstGeom>
        </p:spPr>
        <p:txBody>
          <a:bodyPr spcFirstLastPara="1" wrap="square" lIns="91425" tIns="91425" rIns="91425" bIns="91425" anchor="ctr" anchorCtr="0">
            <a:noAutofit/>
          </a:bodyPr>
          <a:lstStyle/>
          <a:p>
            <a:r>
              <a:rPr lang="en-US" sz="1400" dirty="0">
                <a:solidFill>
                  <a:srgbClr val="0070C0"/>
                </a:solidFill>
              </a:rPr>
              <a:t>App size Analysis</a:t>
            </a:r>
            <a:br>
              <a:rPr lang="en-US" sz="2800" dirty="0"/>
            </a:br>
            <a:endParaRPr dirty="0"/>
          </a:p>
        </p:txBody>
      </p:sp>
      <p:pic>
        <p:nvPicPr>
          <p:cNvPr id="2" name="Picture 1">
            <a:extLst>
              <a:ext uri="{FF2B5EF4-FFF2-40B4-BE49-F238E27FC236}">
                <a16:creationId xmlns:a16="http://schemas.microsoft.com/office/drawing/2014/main" id="{9BDB53EE-2A5C-5E19-B6F1-B6A2D6DB8353}"/>
              </a:ext>
            </a:extLst>
          </p:cNvPr>
          <p:cNvPicPr>
            <a:picLocks noChangeAspect="1"/>
          </p:cNvPicPr>
          <p:nvPr/>
        </p:nvPicPr>
        <p:blipFill>
          <a:blip r:embed="rId3"/>
          <a:stretch>
            <a:fillRect/>
          </a:stretch>
        </p:blipFill>
        <p:spPr>
          <a:xfrm>
            <a:off x="1821181" y="732425"/>
            <a:ext cx="6843571" cy="3943350"/>
          </a:xfrm>
          <a:prstGeom prst="rect">
            <a:avLst/>
          </a:prstGeom>
        </p:spPr>
      </p:pic>
      <p:cxnSp>
        <p:nvCxnSpPr>
          <p:cNvPr id="4" name="Straight Connector 3">
            <a:extLst>
              <a:ext uri="{FF2B5EF4-FFF2-40B4-BE49-F238E27FC236}">
                <a16:creationId xmlns:a16="http://schemas.microsoft.com/office/drawing/2014/main" id="{1A9CD90A-C6F9-E9C8-EE2D-D0BAF3AA40F9}"/>
              </a:ext>
            </a:extLst>
          </p:cNvPr>
          <p:cNvCxnSpPr/>
          <p:nvPr/>
        </p:nvCxnSpPr>
        <p:spPr>
          <a:xfrm>
            <a:off x="1350335" y="0"/>
            <a:ext cx="0" cy="5143500"/>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395DB257-9EB7-D966-1678-FA3900304A71}"/>
              </a:ext>
            </a:extLst>
          </p:cNvPr>
          <p:cNvCxnSpPr>
            <a:cxnSpLocks/>
          </p:cNvCxnSpPr>
          <p:nvPr/>
        </p:nvCxnSpPr>
        <p:spPr>
          <a:xfrm>
            <a:off x="0" y="454436"/>
            <a:ext cx="9144000"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53E3386B-CC2C-B977-7FA6-896F739F900A}"/>
              </a:ext>
            </a:extLst>
          </p:cNvPr>
          <p:cNvSpPr txBox="1"/>
          <p:nvPr/>
        </p:nvSpPr>
        <p:spPr>
          <a:xfrm>
            <a:off x="165967" y="2096734"/>
            <a:ext cx="1024879" cy="1215717"/>
          </a:xfrm>
          <a:prstGeom prst="rect">
            <a:avLst/>
          </a:prstGeom>
          <a:noFill/>
        </p:spPr>
        <p:txBody>
          <a:bodyPr wrap="square">
            <a:spAutoFit/>
          </a:bodyPr>
          <a:lstStyle/>
          <a:p>
            <a:r>
              <a:rPr lang="en-IN" i="1"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a:t>
            </a:r>
            <a:r>
              <a:rPr lang="en-IN" sz="2000" i="1" kern="0" dirty="0">
                <a:solidFill>
                  <a:schemeClr val="bg1">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D</a:t>
            </a:r>
            <a:r>
              <a:rPr lang="en-IN" i="1"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ata beats emotions."</a:t>
            </a:r>
            <a:r>
              <a:rPr lang="en-IN"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a:t>
            </a:r>
          </a:p>
          <a:p>
            <a:endParaRPr lang="en-IN"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a:p>
            <a:r>
              <a:rPr lang="en-IN" sz="1100" kern="0" dirty="0">
                <a:solidFill>
                  <a:schemeClr val="bg2">
                    <a:lumMod val="9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Sean Rad</a:t>
            </a:r>
            <a:endParaRPr lang="en-IN" sz="1100" dirty="0">
              <a:solidFill>
                <a:schemeClr val="bg2">
                  <a:lumMod val="90000"/>
                </a:schemeClr>
              </a:solidFill>
              <a:effectLst>
                <a:outerShdw blurRad="38100" dist="38100" dir="2700000" algn="tl">
                  <a:srgbClr val="000000">
                    <a:alpha val="43137"/>
                  </a:srgbClr>
                </a:outerShdw>
              </a:effectLs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29"/>
          <p:cNvSpPr txBox="1">
            <a:spLocks noGrp="1"/>
          </p:cNvSpPr>
          <p:nvPr>
            <p:ph type="title"/>
          </p:nvPr>
        </p:nvSpPr>
        <p:spPr>
          <a:xfrm>
            <a:off x="720000" y="169801"/>
            <a:ext cx="7704000" cy="574800"/>
          </a:xfrm>
          <a:prstGeom prst="rect">
            <a:avLst/>
          </a:prstGeom>
        </p:spPr>
        <p:txBody>
          <a:bodyPr spcFirstLastPara="1" wrap="square" lIns="91425" tIns="91425" rIns="91425" bIns="91425" anchor="ctr" anchorCtr="0">
            <a:noAutofit/>
          </a:bodyPr>
          <a:lstStyle/>
          <a:p>
            <a:r>
              <a:rPr lang="en-US" sz="1400" dirty="0">
                <a:solidFill>
                  <a:srgbClr val="0070C0"/>
                </a:solidFill>
                <a:latin typeface="Calibri" panose="020F0502020204030204" pitchFamily="34" charset="0"/>
                <a:cs typeface="Calibri" panose="020F0502020204030204" pitchFamily="34" charset="0"/>
              </a:rPr>
              <a:t>Distribution of Different App Types on the Play Store</a:t>
            </a:r>
            <a:br>
              <a:rPr lang="en-US" sz="2800" dirty="0"/>
            </a:br>
            <a:endParaRPr dirty="0"/>
          </a:p>
        </p:txBody>
      </p:sp>
      <p:pic>
        <p:nvPicPr>
          <p:cNvPr id="2" name="Picture 1">
            <a:extLst>
              <a:ext uri="{FF2B5EF4-FFF2-40B4-BE49-F238E27FC236}">
                <a16:creationId xmlns:a16="http://schemas.microsoft.com/office/drawing/2014/main" id="{D05F6ACD-1FC3-6486-BFA6-5869F6D1B362}"/>
              </a:ext>
            </a:extLst>
          </p:cNvPr>
          <p:cNvPicPr>
            <a:picLocks noChangeAspect="1"/>
          </p:cNvPicPr>
          <p:nvPr/>
        </p:nvPicPr>
        <p:blipFill>
          <a:blip r:embed="rId3"/>
          <a:stretch>
            <a:fillRect/>
          </a:stretch>
        </p:blipFill>
        <p:spPr>
          <a:xfrm>
            <a:off x="2668107" y="829500"/>
            <a:ext cx="4891642" cy="4229100"/>
          </a:xfrm>
          <a:prstGeom prst="rect">
            <a:avLst/>
          </a:prstGeom>
        </p:spPr>
      </p:pic>
      <p:cxnSp>
        <p:nvCxnSpPr>
          <p:cNvPr id="4" name="Straight Connector 3">
            <a:extLst>
              <a:ext uri="{FF2B5EF4-FFF2-40B4-BE49-F238E27FC236}">
                <a16:creationId xmlns:a16="http://schemas.microsoft.com/office/drawing/2014/main" id="{8D7A4442-82A5-F895-A562-4EA630202F31}"/>
              </a:ext>
            </a:extLst>
          </p:cNvPr>
          <p:cNvCxnSpPr/>
          <p:nvPr/>
        </p:nvCxnSpPr>
        <p:spPr>
          <a:xfrm>
            <a:off x="1584251" y="0"/>
            <a:ext cx="0" cy="5143500"/>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206A846E-4399-E270-42B5-B4FC49BE14DA}"/>
              </a:ext>
            </a:extLst>
          </p:cNvPr>
          <p:cNvCxnSpPr/>
          <p:nvPr/>
        </p:nvCxnSpPr>
        <p:spPr>
          <a:xfrm>
            <a:off x="0" y="574800"/>
            <a:ext cx="9144000" cy="0"/>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FB751D52-A061-408D-BFC4-EC05B2979D0A}"/>
              </a:ext>
            </a:extLst>
          </p:cNvPr>
          <p:cNvSpPr txBox="1"/>
          <p:nvPr/>
        </p:nvSpPr>
        <p:spPr>
          <a:xfrm>
            <a:off x="305854" y="1759385"/>
            <a:ext cx="1033845" cy="2418739"/>
          </a:xfrm>
          <a:prstGeom prst="rect">
            <a:avLst/>
          </a:prstGeom>
          <a:noFill/>
        </p:spPr>
        <p:txBody>
          <a:bodyPr wrap="square">
            <a:spAutoFit/>
          </a:bodyPr>
          <a:lstStyle/>
          <a:p>
            <a:pPr>
              <a:lnSpc>
                <a:spcPct val="107000"/>
              </a:lnSpc>
              <a:spcAft>
                <a:spcPts val="800"/>
              </a:spcAft>
            </a:pPr>
            <a:r>
              <a:rPr lang="en-IN" sz="1200" i="1" kern="0" dirty="0">
                <a:solidFill>
                  <a:schemeClr val="accent3">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a:t>
            </a:r>
            <a:r>
              <a:rPr lang="en-IN" sz="2400" i="1" kern="0" dirty="0">
                <a:solidFill>
                  <a:schemeClr val="accent5">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B</a:t>
            </a:r>
            <a:r>
              <a:rPr lang="en-IN" i="1" kern="0" dirty="0">
                <a:solidFill>
                  <a:schemeClr val="accent3">
                    <a:lumMod val="6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ig data is at the foundation of all the megatrends that are happening.“</a:t>
            </a:r>
          </a:p>
          <a:p>
            <a:pPr>
              <a:lnSpc>
                <a:spcPct val="107000"/>
              </a:lnSpc>
              <a:spcAft>
                <a:spcPts val="800"/>
              </a:spcAft>
            </a:pPr>
            <a:r>
              <a:rPr lang="en-IN" kern="0" dirty="0">
                <a:solidFill>
                  <a:schemeClr val="accent3">
                    <a:lumMod val="6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 </a:t>
            </a:r>
            <a:r>
              <a:rPr lang="en-IN" sz="1100" kern="0" dirty="0">
                <a:solidFill>
                  <a:schemeClr val="accent3">
                    <a:lumMod val="6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Kalinga" panose="020B0502040204020203" pitchFamily="34" charset="0"/>
              </a:rPr>
              <a:t>– Chris Lync</a:t>
            </a:r>
            <a:r>
              <a:rPr lang="en-IN" sz="1100" kern="0" dirty="0">
                <a:solidFill>
                  <a:schemeClr val="accent3">
                    <a:lumMod val="65000"/>
                  </a:schemeClr>
                </a:solidFill>
                <a:effectLst/>
                <a:latin typeface="Times New Roman" panose="02020603050405020304" pitchFamily="18" charset="0"/>
                <a:ea typeface="Times New Roman" panose="02020603050405020304" pitchFamily="18" charset="0"/>
                <a:cs typeface="Kalinga" panose="020B0502040204020203" pitchFamily="34" charset="0"/>
              </a:rPr>
              <a:t>h</a:t>
            </a:r>
            <a:endParaRPr lang="en-IN" sz="1100" kern="100" dirty="0">
              <a:solidFill>
                <a:schemeClr val="accent3">
                  <a:lumMod val="65000"/>
                </a:schemeClr>
              </a:solidFill>
              <a:effectLst/>
              <a:latin typeface="Calibri" panose="020F0502020204030204" pitchFamily="34" charset="0"/>
              <a:ea typeface="Calibri" panose="020F0502020204030204" pitchFamily="34" charset="0"/>
              <a:cs typeface="Kalinga" panose="020B0502040204020203"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30"/>
          <p:cNvSpPr txBox="1">
            <a:spLocks noGrp="1"/>
          </p:cNvSpPr>
          <p:nvPr>
            <p:ph type="title"/>
          </p:nvPr>
        </p:nvSpPr>
        <p:spPr>
          <a:xfrm>
            <a:off x="1435395" y="168975"/>
            <a:ext cx="7704000" cy="574800"/>
          </a:xfrm>
          <a:prstGeom prst="rect">
            <a:avLst/>
          </a:prstGeom>
        </p:spPr>
        <p:txBody>
          <a:bodyPr spcFirstLastPara="1" wrap="square" lIns="91425" tIns="91425" rIns="91425" bIns="91425" anchor="ctr" anchorCtr="0">
            <a:noAutofit/>
          </a:bodyPr>
          <a:lstStyle/>
          <a:p>
            <a:r>
              <a:rPr lang="en-US" sz="1400" dirty="0">
                <a:solidFill>
                  <a:srgbClr val="0070C0"/>
                </a:solidFill>
              </a:rPr>
              <a:t>Variation of App Ratings with Different Android Versions</a:t>
            </a:r>
            <a:br>
              <a:rPr lang="en-US" sz="2800" dirty="0"/>
            </a:br>
            <a:endParaRPr dirty="0"/>
          </a:p>
        </p:txBody>
      </p:sp>
      <p:pic>
        <p:nvPicPr>
          <p:cNvPr id="2" name="Picture 1">
            <a:extLst>
              <a:ext uri="{FF2B5EF4-FFF2-40B4-BE49-F238E27FC236}">
                <a16:creationId xmlns:a16="http://schemas.microsoft.com/office/drawing/2014/main" id="{C6E7049D-7BD6-644E-CE94-86E41ADFE515}"/>
              </a:ext>
            </a:extLst>
          </p:cNvPr>
          <p:cNvPicPr>
            <a:picLocks noChangeAspect="1"/>
          </p:cNvPicPr>
          <p:nvPr/>
        </p:nvPicPr>
        <p:blipFill>
          <a:blip r:embed="rId3"/>
          <a:stretch>
            <a:fillRect/>
          </a:stretch>
        </p:blipFill>
        <p:spPr>
          <a:xfrm>
            <a:off x="2033496" y="915499"/>
            <a:ext cx="6128109" cy="3655952"/>
          </a:xfrm>
          <a:prstGeom prst="rect">
            <a:avLst/>
          </a:prstGeom>
        </p:spPr>
      </p:pic>
      <p:cxnSp>
        <p:nvCxnSpPr>
          <p:cNvPr id="4" name="Straight Connector 3">
            <a:extLst>
              <a:ext uri="{FF2B5EF4-FFF2-40B4-BE49-F238E27FC236}">
                <a16:creationId xmlns:a16="http://schemas.microsoft.com/office/drawing/2014/main" id="{79710596-F824-A974-9FB2-DD9B558B881C}"/>
              </a:ext>
            </a:extLst>
          </p:cNvPr>
          <p:cNvCxnSpPr>
            <a:cxnSpLocks/>
          </p:cNvCxnSpPr>
          <p:nvPr/>
        </p:nvCxnSpPr>
        <p:spPr>
          <a:xfrm>
            <a:off x="1435395" y="0"/>
            <a:ext cx="0" cy="5143500"/>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2F3FABEC-5C1C-AF61-D2F5-58757A467FC1}"/>
              </a:ext>
            </a:extLst>
          </p:cNvPr>
          <p:cNvCxnSpPr/>
          <p:nvPr/>
        </p:nvCxnSpPr>
        <p:spPr>
          <a:xfrm>
            <a:off x="0" y="572049"/>
            <a:ext cx="9144000"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3DC47733-035C-32FD-FA30-388C13EC1EAE}"/>
              </a:ext>
            </a:extLst>
          </p:cNvPr>
          <p:cNvSpPr txBox="1"/>
          <p:nvPr/>
        </p:nvSpPr>
        <p:spPr>
          <a:xfrm>
            <a:off x="227502" y="1681646"/>
            <a:ext cx="963345" cy="2215991"/>
          </a:xfrm>
          <a:prstGeom prst="rect">
            <a:avLst/>
          </a:prstGeom>
          <a:noFill/>
        </p:spPr>
        <p:txBody>
          <a:bodyPr wrap="square">
            <a:spAutoFit/>
          </a:bodyPr>
          <a:lstStyle/>
          <a:p>
            <a:r>
              <a:rPr lang="en-IN" i="1" kern="0" dirty="0">
                <a:solidFill>
                  <a:schemeClr val="bg1">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"Without </a:t>
            </a:r>
            <a:r>
              <a:rPr lang="en-IN" sz="2400" i="1" kern="0" dirty="0">
                <a:solidFill>
                  <a:schemeClr val="bg1">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d</a:t>
            </a:r>
            <a:r>
              <a:rPr lang="en-IN" i="1" kern="0" dirty="0">
                <a:solidFill>
                  <a:schemeClr val="bg1">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ata, you're just another person with an opinion."</a:t>
            </a:r>
            <a:r>
              <a:rPr lang="en-IN" kern="0" dirty="0">
                <a:solidFill>
                  <a:schemeClr val="bg1">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a:t>
            </a:r>
          </a:p>
          <a:p>
            <a:endParaRPr lang="en-IN" sz="1000" dirty="0">
              <a:solidFill>
                <a:schemeClr val="bg1">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a:p>
            <a:r>
              <a:rPr lang="en-IN" sz="1000" kern="0" dirty="0">
                <a:solidFill>
                  <a:schemeClr val="bg1">
                    <a:lumMod val="60000"/>
                    <a:lumOff val="4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W. Edwards Deming</a:t>
            </a:r>
            <a:endParaRPr lang="en-IN" sz="1000" dirty="0">
              <a:solidFill>
                <a:schemeClr val="bg1">
                  <a:lumMod val="60000"/>
                  <a:lumOff val="40000"/>
                </a:schemeClr>
              </a:solidFill>
              <a:effectLst>
                <a:outerShdw blurRad="38100" dist="38100" dir="2700000" algn="tl">
                  <a:srgbClr val="000000">
                    <a:alpha val="43137"/>
                  </a:srgbClr>
                </a:outerShdw>
              </a:effectLs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31"/>
          <p:cNvSpPr txBox="1">
            <a:spLocks noGrp="1"/>
          </p:cNvSpPr>
          <p:nvPr>
            <p:ph type="title"/>
          </p:nvPr>
        </p:nvSpPr>
        <p:spPr>
          <a:xfrm>
            <a:off x="720000" y="50519"/>
            <a:ext cx="7704000" cy="574800"/>
          </a:xfrm>
          <a:prstGeom prst="rect">
            <a:avLst/>
          </a:prstGeom>
        </p:spPr>
        <p:txBody>
          <a:bodyPr spcFirstLastPara="1" wrap="square" lIns="91425" tIns="91425" rIns="91425" bIns="91425" anchor="ctr" anchorCtr="0">
            <a:noAutofit/>
          </a:bodyPr>
          <a:lstStyle/>
          <a:p>
            <a:r>
              <a:rPr lang="en-US" sz="1400" dirty="0">
                <a:solidFill>
                  <a:srgbClr val="0070C0"/>
                </a:solidFill>
              </a:rPr>
              <a:t>Apps with the Most Reviews</a:t>
            </a:r>
          </a:p>
        </p:txBody>
      </p:sp>
      <p:pic>
        <p:nvPicPr>
          <p:cNvPr id="2" name="Picture 1">
            <a:extLst>
              <a:ext uri="{FF2B5EF4-FFF2-40B4-BE49-F238E27FC236}">
                <a16:creationId xmlns:a16="http://schemas.microsoft.com/office/drawing/2014/main" id="{4814AFEA-411B-ABB1-D05B-E6B662DA00C3}"/>
              </a:ext>
            </a:extLst>
          </p:cNvPr>
          <p:cNvPicPr>
            <a:picLocks noChangeAspect="1"/>
          </p:cNvPicPr>
          <p:nvPr/>
        </p:nvPicPr>
        <p:blipFill>
          <a:blip r:embed="rId3"/>
          <a:stretch>
            <a:fillRect/>
          </a:stretch>
        </p:blipFill>
        <p:spPr>
          <a:xfrm>
            <a:off x="1948207" y="957472"/>
            <a:ext cx="6523493" cy="3924300"/>
          </a:xfrm>
          <a:prstGeom prst="rect">
            <a:avLst/>
          </a:prstGeom>
        </p:spPr>
      </p:pic>
      <p:cxnSp>
        <p:nvCxnSpPr>
          <p:cNvPr id="4" name="Straight Connector 3">
            <a:extLst>
              <a:ext uri="{FF2B5EF4-FFF2-40B4-BE49-F238E27FC236}">
                <a16:creationId xmlns:a16="http://schemas.microsoft.com/office/drawing/2014/main" id="{90107B3A-5910-15CF-1947-23BC72DBC738}"/>
              </a:ext>
            </a:extLst>
          </p:cNvPr>
          <p:cNvCxnSpPr/>
          <p:nvPr/>
        </p:nvCxnSpPr>
        <p:spPr>
          <a:xfrm>
            <a:off x="1275907" y="0"/>
            <a:ext cx="0" cy="5143500"/>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F20B28C8-5D71-695B-8CCD-2514392481C4}"/>
              </a:ext>
            </a:extLst>
          </p:cNvPr>
          <p:cNvCxnSpPr/>
          <p:nvPr/>
        </p:nvCxnSpPr>
        <p:spPr>
          <a:xfrm>
            <a:off x="0" y="695743"/>
            <a:ext cx="9144000" cy="0"/>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09EF731D-4C2D-8521-A7C0-7C82C4E1C170}"/>
              </a:ext>
            </a:extLst>
          </p:cNvPr>
          <p:cNvSpPr txBox="1"/>
          <p:nvPr/>
        </p:nvSpPr>
        <p:spPr>
          <a:xfrm>
            <a:off x="86944" y="1653087"/>
            <a:ext cx="971304" cy="1846659"/>
          </a:xfrm>
          <a:prstGeom prst="rect">
            <a:avLst/>
          </a:prstGeom>
          <a:noFill/>
        </p:spPr>
        <p:txBody>
          <a:bodyPr wrap="square">
            <a:spAutoFit/>
          </a:bodyPr>
          <a:lstStyle/>
          <a:p>
            <a:r>
              <a:rPr lang="en-US" i="1" dirty="0">
                <a:solidFill>
                  <a:schemeClr val="bg2"/>
                </a:solidFill>
                <a:effectLst>
                  <a:outerShdw blurRad="38100" dist="38100" dir="2700000" algn="tl">
                    <a:srgbClr val="000000">
                      <a:alpha val="43137"/>
                    </a:srgbClr>
                  </a:outerShdw>
                </a:effectLst>
              </a:rPr>
              <a:t>"</a:t>
            </a:r>
            <a:r>
              <a:rPr lang="en-US" sz="2400" i="1" dirty="0">
                <a:solidFill>
                  <a:schemeClr val="bg2"/>
                </a:solidFill>
                <a:effectLst>
                  <a:outerShdw blurRad="38100" dist="38100" dir="2700000" algn="tl">
                    <a:srgbClr val="000000">
                      <a:alpha val="43137"/>
                    </a:srgbClr>
                  </a:outerShdw>
                </a:effectLst>
              </a:rPr>
              <a:t>T</a:t>
            </a:r>
            <a:r>
              <a:rPr lang="en-US" sz="1600" i="1" dirty="0">
                <a:solidFill>
                  <a:schemeClr val="bg2"/>
                </a:solidFill>
                <a:effectLst>
                  <a:outerShdw blurRad="38100" dist="38100" dir="2700000" algn="tl">
                    <a:srgbClr val="000000">
                      <a:alpha val="43137"/>
                    </a:srgbClr>
                  </a:outerShdw>
                </a:effectLst>
              </a:rPr>
              <a:t>he</a:t>
            </a:r>
            <a:r>
              <a:rPr lang="en-US" i="1" dirty="0">
                <a:solidFill>
                  <a:schemeClr val="bg2"/>
                </a:solidFill>
                <a:effectLst>
                  <a:outerShdw blurRad="38100" dist="38100" dir="2700000" algn="tl">
                    <a:srgbClr val="000000">
                      <a:alpha val="43137"/>
                    </a:srgbClr>
                  </a:outerShdw>
                </a:effectLst>
              </a:rPr>
              <a:t> </a:t>
            </a:r>
            <a:r>
              <a:rPr lang="en-US" sz="1600" i="1" dirty="0">
                <a:solidFill>
                  <a:schemeClr val="bg2"/>
                </a:solidFill>
                <a:effectLst>
                  <a:outerShdw blurRad="38100" dist="38100" dir="2700000" algn="tl">
                    <a:srgbClr val="000000">
                      <a:alpha val="43137"/>
                    </a:srgbClr>
                  </a:outerShdw>
                </a:effectLst>
              </a:rPr>
              <a:t>c</a:t>
            </a:r>
            <a:r>
              <a:rPr lang="en-US" i="1" dirty="0">
                <a:solidFill>
                  <a:schemeClr val="bg2"/>
                </a:solidFill>
                <a:effectLst>
                  <a:outerShdw blurRad="38100" dist="38100" dir="2700000" algn="tl">
                    <a:srgbClr val="000000">
                      <a:alpha val="43137"/>
                    </a:srgbClr>
                  </a:outerShdw>
                </a:effectLst>
              </a:rPr>
              <a:t>ustomer is always </a:t>
            </a:r>
            <a:r>
              <a:rPr lang="en-US" sz="1600" i="1" dirty="0">
                <a:solidFill>
                  <a:schemeClr val="bg2"/>
                </a:solidFill>
                <a:effectLst>
                  <a:outerShdw blurRad="38100" dist="38100" dir="2700000" algn="tl">
                    <a:srgbClr val="000000">
                      <a:alpha val="43137"/>
                    </a:srgbClr>
                  </a:outerShdw>
                </a:effectLst>
              </a:rPr>
              <a:t>r</a:t>
            </a:r>
            <a:r>
              <a:rPr lang="en-US" i="1" dirty="0">
                <a:solidFill>
                  <a:schemeClr val="bg2"/>
                </a:solidFill>
                <a:effectLst>
                  <a:outerShdw blurRad="38100" dist="38100" dir="2700000" algn="tl">
                    <a:srgbClr val="000000">
                      <a:alpha val="43137"/>
                    </a:srgbClr>
                  </a:outerShdw>
                </a:effectLst>
              </a:rPr>
              <a:t>ight."</a:t>
            </a:r>
            <a:r>
              <a:rPr lang="en-US" dirty="0">
                <a:solidFill>
                  <a:schemeClr val="bg2"/>
                </a:solidFill>
                <a:effectLst>
                  <a:outerShdw blurRad="38100" dist="38100" dir="2700000" algn="tl">
                    <a:srgbClr val="000000">
                      <a:alpha val="43137"/>
                    </a:srgbClr>
                  </a:outerShdw>
                </a:effectLst>
              </a:rPr>
              <a:t> </a:t>
            </a:r>
          </a:p>
          <a:p>
            <a:endParaRPr lang="en-US" dirty="0">
              <a:solidFill>
                <a:schemeClr val="bg2"/>
              </a:solidFill>
              <a:effectLst>
                <a:outerShdw blurRad="38100" dist="38100" dir="2700000" algn="tl">
                  <a:srgbClr val="000000">
                    <a:alpha val="43137"/>
                  </a:srgbClr>
                </a:outerShdw>
              </a:effectLst>
            </a:endParaRPr>
          </a:p>
          <a:p>
            <a:r>
              <a:rPr lang="en-US" sz="1000" dirty="0">
                <a:solidFill>
                  <a:schemeClr val="bg2"/>
                </a:solidFill>
                <a:effectLst>
                  <a:outerShdw blurRad="38100" dist="38100" dir="2700000" algn="tl">
                    <a:srgbClr val="000000">
                      <a:alpha val="43137"/>
                    </a:srgbClr>
                  </a:outerShdw>
                </a:effectLst>
              </a:rPr>
              <a:t>– Harry Gordon Selfridge</a:t>
            </a:r>
            <a:endParaRPr lang="en-IN" sz="1000" dirty="0">
              <a:solidFill>
                <a:schemeClr val="bg2"/>
              </a:solidFill>
              <a:effectLst>
                <a:outerShdw blurRad="38100" dist="38100" dir="2700000" algn="tl">
                  <a:srgbClr val="000000">
                    <a:alpha val="43137"/>
                  </a:srgbClr>
                </a:outerShdw>
              </a:effectLs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32"/>
          <p:cNvSpPr txBox="1">
            <a:spLocks noGrp="1"/>
          </p:cNvSpPr>
          <p:nvPr>
            <p:ph type="title"/>
          </p:nvPr>
        </p:nvSpPr>
        <p:spPr>
          <a:xfrm>
            <a:off x="824775" y="83518"/>
            <a:ext cx="7704000" cy="574800"/>
          </a:xfrm>
          <a:prstGeom prst="rect">
            <a:avLst/>
          </a:prstGeom>
        </p:spPr>
        <p:txBody>
          <a:bodyPr spcFirstLastPara="1" wrap="square" lIns="91425" tIns="91425" rIns="91425" bIns="91425" anchor="ctr" anchorCtr="0">
            <a:noAutofit/>
          </a:bodyPr>
          <a:lstStyle/>
          <a:p>
            <a:r>
              <a:rPr lang="en-IN" sz="1400" dirty="0">
                <a:solidFill>
                  <a:srgbClr val="0070C0"/>
                </a:solidFill>
                <a:latin typeface="Calibri" panose="020F0502020204030204" pitchFamily="34" charset="0"/>
                <a:cs typeface="Calibri" panose="020F0502020204030204" pitchFamily="34" charset="0"/>
              </a:rPr>
              <a:t>Most Expensive Apps</a:t>
            </a:r>
          </a:p>
        </p:txBody>
      </p:sp>
      <p:pic>
        <p:nvPicPr>
          <p:cNvPr id="2" name="Picture 1">
            <a:extLst>
              <a:ext uri="{FF2B5EF4-FFF2-40B4-BE49-F238E27FC236}">
                <a16:creationId xmlns:a16="http://schemas.microsoft.com/office/drawing/2014/main" id="{27C115DE-B0A8-B5BC-8017-50CBF4AE95C0}"/>
              </a:ext>
            </a:extLst>
          </p:cNvPr>
          <p:cNvPicPr>
            <a:picLocks noChangeAspect="1"/>
          </p:cNvPicPr>
          <p:nvPr/>
        </p:nvPicPr>
        <p:blipFill>
          <a:blip r:embed="rId3"/>
          <a:stretch>
            <a:fillRect/>
          </a:stretch>
        </p:blipFill>
        <p:spPr>
          <a:xfrm>
            <a:off x="1515891" y="1136783"/>
            <a:ext cx="7281000" cy="3562349"/>
          </a:xfrm>
          <a:prstGeom prst="rect">
            <a:avLst/>
          </a:prstGeom>
        </p:spPr>
      </p:pic>
      <p:cxnSp>
        <p:nvCxnSpPr>
          <p:cNvPr id="4" name="Straight Arrow Connector 3">
            <a:extLst>
              <a:ext uri="{FF2B5EF4-FFF2-40B4-BE49-F238E27FC236}">
                <a16:creationId xmlns:a16="http://schemas.microsoft.com/office/drawing/2014/main" id="{4C019207-6C97-5D19-606E-29D44F622561}"/>
              </a:ext>
            </a:extLst>
          </p:cNvPr>
          <p:cNvCxnSpPr>
            <a:cxnSpLocks/>
          </p:cNvCxnSpPr>
          <p:nvPr/>
        </p:nvCxnSpPr>
        <p:spPr>
          <a:xfrm>
            <a:off x="1318437" y="0"/>
            <a:ext cx="0" cy="522701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C4DF963F-176D-E092-3537-867580F1D2AC}"/>
              </a:ext>
            </a:extLst>
          </p:cNvPr>
          <p:cNvCxnSpPr/>
          <p:nvPr/>
        </p:nvCxnSpPr>
        <p:spPr>
          <a:xfrm>
            <a:off x="0" y="786809"/>
            <a:ext cx="9037674"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A663C8A5-3647-736E-CC95-9B25639D903C}"/>
              </a:ext>
            </a:extLst>
          </p:cNvPr>
          <p:cNvSpPr txBox="1"/>
          <p:nvPr/>
        </p:nvSpPr>
        <p:spPr>
          <a:xfrm>
            <a:off x="266546" y="1692459"/>
            <a:ext cx="1158215" cy="2031325"/>
          </a:xfrm>
          <a:prstGeom prst="rect">
            <a:avLst/>
          </a:prstGeom>
          <a:noFill/>
        </p:spPr>
        <p:txBody>
          <a:bodyPr wrap="square">
            <a:spAutoFit/>
          </a:bodyPr>
          <a:lstStyle/>
          <a:p>
            <a:r>
              <a:rPr lang="en-US" b="1" i="1" dirty="0">
                <a:solidFill>
                  <a:srgbClr val="BEFEF6"/>
                </a:solidFill>
                <a:effectLst>
                  <a:outerShdw blurRad="38100" dist="38100" dir="2700000" algn="tl">
                    <a:srgbClr val="000000">
                      <a:alpha val="43137"/>
                    </a:srgbClr>
                  </a:outerShdw>
                </a:effectLst>
              </a:rPr>
              <a:t>"</a:t>
            </a:r>
            <a:r>
              <a:rPr lang="en-US" sz="3200" b="1" i="1" dirty="0">
                <a:solidFill>
                  <a:schemeClr val="bg2"/>
                </a:solidFill>
                <a:effectLst>
                  <a:outerShdw blurRad="38100" dist="38100" dir="2700000" algn="tl">
                    <a:srgbClr val="000000">
                      <a:alpha val="43137"/>
                    </a:srgbClr>
                  </a:outerShdw>
                </a:effectLst>
              </a:rPr>
              <a:t>T</a:t>
            </a:r>
            <a:r>
              <a:rPr lang="en-US" b="1" i="1" dirty="0">
                <a:solidFill>
                  <a:srgbClr val="BEFEF6"/>
                </a:solidFill>
                <a:effectLst>
                  <a:outerShdw blurRad="38100" dist="38100" dir="2700000" algn="tl">
                    <a:srgbClr val="000000">
                      <a:alpha val="43137"/>
                    </a:srgbClr>
                  </a:outerShdw>
                </a:effectLst>
              </a:rPr>
              <a:t>he purpose of business is to create and keep a customer.“</a:t>
            </a:r>
          </a:p>
          <a:p>
            <a:r>
              <a:rPr lang="en-US" b="1" dirty="0">
                <a:solidFill>
                  <a:srgbClr val="BEFEF6"/>
                </a:solidFill>
                <a:effectLst>
                  <a:outerShdw blurRad="38100" dist="38100" dir="2700000" algn="tl">
                    <a:srgbClr val="000000">
                      <a:alpha val="43137"/>
                    </a:srgbClr>
                  </a:outerShdw>
                </a:effectLst>
              </a:rPr>
              <a:t> </a:t>
            </a:r>
          </a:p>
          <a:p>
            <a:r>
              <a:rPr lang="en-US" sz="1000" b="1" dirty="0">
                <a:solidFill>
                  <a:srgbClr val="BEFEF6"/>
                </a:solidFill>
                <a:effectLst>
                  <a:outerShdw blurRad="38100" dist="38100" dir="2700000" algn="tl">
                    <a:srgbClr val="000000">
                      <a:alpha val="43137"/>
                    </a:srgbClr>
                  </a:outerShdw>
                </a:effectLst>
              </a:rPr>
              <a:t>– Peter Drucker</a:t>
            </a:r>
            <a:endParaRPr lang="en-IN" sz="1000" b="1" dirty="0">
              <a:solidFill>
                <a:srgbClr val="BEFEF6"/>
              </a:solidFill>
              <a:effectLst>
                <a:outerShdw blurRad="38100" dist="38100" dir="2700000" algn="tl">
                  <a:srgbClr val="000000">
                    <a:alpha val="43137"/>
                  </a:srgbClr>
                </a:out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6"/>
          <p:cNvSpPr txBox="1">
            <a:spLocks noGrp="1"/>
          </p:cNvSpPr>
          <p:nvPr>
            <p:ph type="title"/>
          </p:nvPr>
        </p:nvSpPr>
        <p:spPr>
          <a:xfrm>
            <a:off x="2371060" y="217127"/>
            <a:ext cx="6186521" cy="574800"/>
          </a:xfrm>
          <a:prstGeom prst="rect">
            <a:avLst/>
          </a:prstGeom>
          <a:ln>
            <a:noFill/>
          </a:ln>
        </p:spPr>
        <p:txBody>
          <a:bodyPr spcFirstLastPara="1" wrap="square" lIns="91425" tIns="91425" rIns="91425" bIns="91425" anchor="t" anchorCtr="0">
            <a:noAutofit/>
          </a:bodyPr>
          <a:lstStyle/>
          <a:p>
            <a:pPr marL="0" lvl="0" indent="0" rtl="0">
              <a:spcBef>
                <a:spcPts val="0"/>
              </a:spcBef>
              <a:spcAft>
                <a:spcPts val="0"/>
              </a:spcAft>
              <a:buNone/>
            </a:pPr>
            <a:r>
              <a:rPr lang="en-IN" sz="2800" dirty="0">
                <a:solidFill>
                  <a:schemeClr val="accent5">
                    <a:lumMod val="60000"/>
                    <a:lumOff val="40000"/>
                  </a:schemeClr>
                </a:solidFill>
                <a:effectLst>
                  <a:outerShdw blurRad="38100" dist="38100" dir="2700000" algn="tl">
                    <a:srgbClr val="000000">
                      <a:alpha val="43137"/>
                    </a:srgbClr>
                  </a:outerShdw>
                </a:effectLst>
              </a:rPr>
              <a:t>Introduction</a:t>
            </a:r>
            <a:endParaRPr dirty="0">
              <a:solidFill>
                <a:schemeClr val="accent5">
                  <a:lumMod val="60000"/>
                  <a:lumOff val="40000"/>
                </a:schemeClr>
              </a:solidFill>
              <a:effectLst>
                <a:outerShdw blurRad="38100" dist="38100" dir="2700000" algn="tl">
                  <a:srgbClr val="000000">
                    <a:alpha val="43137"/>
                  </a:srgbClr>
                </a:outerShdw>
              </a:effectLst>
            </a:endParaRPr>
          </a:p>
        </p:txBody>
      </p:sp>
      <p:sp>
        <p:nvSpPr>
          <p:cNvPr id="182" name="Google Shape;182;p16"/>
          <p:cNvSpPr txBox="1">
            <a:spLocks noGrp="1"/>
          </p:cNvSpPr>
          <p:nvPr>
            <p:ph type="body" idx="1"/>
          </p:nvPr>
        </p:nvSpPr>
        <p:spPr>
          <a:xfrm>
            <a:off x="4551487" y="875242"/>
            <a:ext cx="4137376" cy="3579702"/>
          </a:xfrm>
          <a:prstGeom prst="rect">
            <a:avLst/>
          </a:prstGeom>
        </p:spPr>
        <p:txBody>
          <a:bodyPr spcFirstLastPara="1" wrap="square" lIns="91425" tIns="91425" rIns="91425" bIns="91425" anchor="t" anchorCtr="0">
            <a:noAutofit/>
          </a:bodyPr>
          <a:lstStyle/>
          <a:p>
            <a:pPr marL="0" indent="0" algn="just">
              <a:buNone/>
            </a:pPr>
            <a:r>
              <a:rPr lang="en-US" sz="1400" dirty="0">
                <a:latin typeface="Calibri" panose="020F0502020204030204" pitchFamily="34" charset="0"/>
                <a:cs typeface="Calibri" panose="020F0502020204030204" pitchFamily="34" charset="0"/>
              </a:rPr>
              <a:t>The Google Play Store, formerly known as Android Market, serves as a significant digital distribution platform for various content types, including:</a:t>
            </a:r>
          </a:p>
          <a:p>
            <a:pPr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Apps</a:t>
            </a:r>
          </a:p>
          <a:p>
            <a:pPr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Books</a:t>
            </a:r>
          </a:p>
          <a:p>
            <a:pPr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Music</a:t>
            </a:r>
          </a:p>
          <a:p>
            <a:pPr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Movies</a:t>
            </a:r>
          </a:p>
          <a:p>
            <a:pPr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And more</a:t>
            </a:r>
          </a:p>
          <a:p>
            <a:pPr marL="0" indent="0" algn="just">
              <a:buNone/>
            </a:pPr>
            <a:r>
              <a:rPr lang="en-US" sz="1400" dirty="0">
                <a:latin typeface="Calibri" panose="020F0502020204030204" pitchFamily="34" charset="0"/>
                <a:cs typeface="Calibri" panose="020F0502020204030204" pitchFamily="34" charset="0"/>
              </a:rPr>
              <a:t>As the Android ecosystem continues to expand rapidly, performing data analysis on this platform's data becomes crucial for extracting valuable insights that are beneficial for app development businesses.</a:t>
            </a:r>
          </a:p>
          <a:p>
            <a:pPr marL="0" indent="0" algn="just">
              <a:buNone/>
            </a:pPr>
            <a:endParaRPr lang="en-IN" sz="1400" dirty="0">
              <a:latin typeface="Calibri" panose="020F0502020204030204" pitchFamily="34" charset="0"/>
              <a:cs typeface="Calibri" panose="020F0502020204030204" pitchFamily="34" charset="0"/>
            </a:endParaRPr>
          </a:p>
          <a:p>
            <a:pPr marL="139700" lvl="0" indent="0" algn="l" rtl="0">
              <a:spcBef>
                <a:spcPts val="0"/>
              </a:spcBef>
              <a:spcAft>
                <a:spcPts val="0"/>
              </a:spcAft>
              <a:buClr>
                <a:schemeClr val="dk1"/>
              </a:buClr>
              <a:buSzPts val="1400"/>
              <a:buNone/>
            </a:pPr>
            <a:endParaRPr dirty="0">
              <a:solidFill>
                <a:schemeClr val="dk1"/>
              </a:solidFill>
              <a:latin typeface="Calibri" panose="020F0502020204030204" pitchFamily="34" charset="0"/>
              <a:cs typeface="Calibri" panose="020F0502020204030204" pitchFamily="34" charset="0"/>
            </a:endParaRPr>
          </a:p>
        </p:txBody>
      </p:sp>
      <p:grpSp>
        <p:nvGrpSpPr>
          <p:cNvPr id="183" name="Google Shape;183;p16"/>
          <p:cNvGrpSpPr/>
          <p:nvPr/>
        </p:nvGrpSpPr>
        <p:grpSpPr>
          <a:xfrm>
            <a:off x="6646101" y="3917286"/>
            <a:ext cx="750900" cy="750900"/>
            <a:chOff x="621500" y="307363"/>
            <a:chExt cx="750900" cy="750900"/>
          </a:xfrm>
        </p:grpSpPr>
        <p:sp>
          <p:nvSpPr>
            <p:cNvPr id="184" name="Google Shape;184;p16"/>
            <p:cNvSpPr/>
            <p:nvPr/>
          </p:nvSpPr>
          <p:spPr>
            <a:xfrm>
              <a:off x="621500" y="307363"/>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16"/>
            <p:cNvGrpSpPr/>
            <p:nvPr/>
          </p:nvGrpSpPr>
          <p:grpSpPr>
            <a:xfrm>
              <a:off x="768764" y="453976"/>
              <a:ext cx="456370" cy="457698"/>
              <a:chOff x="1161000" y="1920150"/>
              <a:chExt cx="575425" cy="577100"/>
            </a:xfrm>
          </p:grpSpPr>
          <p:sp>
            <p:nvSpPr>
              <p:cNvPr id="186" name="Google Shape;186;p16"/>
              <p:cNvSpPr/>
              <p:nvPr/>
            </p:nvSpPr>
            <p:spPr>
              <a:xfrm>
                <a:off x="1217700" y="1977700"/>
                <a:ext cx="462025" cy="462025"/>
              </a:xfrm>
              <a:custGeom>
                <a:avLst/>
                <a:gdLst/>
                <a:ahLst/>
                <a:cxnLst/>
                <a:rect l="l" t="t" r="r" b="b"/>
                <a:pathLst>
                  <a:path w="18481" h="18481" fill="none" extrusionOk="0">
                    <a:moveTo>
                      <a:pt x="15178" y="3269"/>
                    </a:moveTo>
                    <a:cubicBezTo>
                      <a:pt x="18481" y="6572"/>
                      <a:pt x="18481" y="11909"/>
                      <a:pt x="15178" y="15178"/>
                    </a:cubicBezTo>
                    <a:cubicBezTo>
                      <a:pt x="11909" y="18480"/>
                      <a:pt x="6572" y="18480"/>
                      <a:pt x="3270" y="15178"/>
                    </a:cubicBezTo>
                    <a:cubicBezTo>
                      <a:pt x="1" y="11909"/>
                      <a:pt x="1" y="6572"/>
                      <a:pt x="3270" y="3269"/>
                    </a:cubicBezTo>
                    <a:cubicBezTo>
                      <a:pt x="6572" y="0"/>
                      <a:pt x="11909" y="0"/>
                      <a:pt x="15178" y="3269"/>
                    </a:cubicBezTo>
                    <a:close/>
                  </a:path>
                </a:pathLst>
              </a:custGeom>
              <a:solidFill>
                <a:schemeClr val="lt1"/>
              </a:solidFill>
              <a:ln w="100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6"/>
              <p:cNvSpPr/>
              <p:nvPr/>
            </p:nvSpPr>
            <p:spPr>
              <a:xfrm>
                <a:off x="1448700" y="1920150"/>
                <a:ext cx="25" cy="155975"/>
              </a:xfrm>
              <a:custGeom>
                <a:avLst/>
                <a:gdLst/>
                <a:ahLst/>
                <a:cxnLst/>
                <a:rect l="l" t="t" r="r" b="b"/>
                <a:pathLst>
                  <a:path w="1" h="6239" fill="none" extrusionOk="0">
                    <a:moveTo>
                      <a:pt x="1" y="6238"/>
                    </a:moveTo>
                    <a:lnTo>
                      <a:pt x="1" y="0"/>
                    </a:lnTo>
                  </a:path>
                </a:pathLst>
              </a:custGeom>
              <a:solidFill>
                <a:schemeClr val="lt1"/>
              </a:solid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6"/>
              <p:cNvSpPr/>
              <p:nvPr/>
            </p:nvSpPr>
            <p:spPr>
              <a:xfrm>
                <a:off x="1448700" y="2340450"/>
                <a:ext cx="25" cy="156800"/>
              </a:xfrm>
              <a:custGeom>
                <a:avLst/>
                <a:gdLst/>
                <a:ahLst/>
                <a:cxnLst/>
                <a:rect l="l" t="t" r="r" b="b"/>
                <a:pathLst>
                  <a:path w="1" h="6272" fill="none" extrusionOk="0">
                    <a:moveTo>
                      <a:pt x="1" y="6272"/>
                    </a:moveTo>
                    <a:lnTo>
                      <a:pt x="1" y="1"/>
                    </a:lnTo>
                  </a:path>
                </a:pathLst>
              </a:custGeom>
              <a:solidFill>
                <a:schemeClr val="lt1"/>
              </a:solid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6"/>
              <p:cNvSpPr/>
              <p:nvPr/>
            </p:nvSpPr>
            <p:spPr>
              <a:xfrm>
                <a:off x="1581300" y="2208700"/>
                <a:ext cx="155125" cy="25"/>
              </a:xfrm>
              <a:custGeom>
                <a:avLst/>
                <a:gdLst/>
                <a:ahLst/>
                <a:cxnLst/>
                <a:rect l="l" t="t" r="r" b="b"/>
                <a:pathLst>
                  <a:path w="6205" h="1" fill="none" extrusionOk="0">
                    <a:moveTo>
                      <a:pt x="1" y="0"/>
                    </a:moveTo>
                    <a:lnTo>
                      <a:pt x="6205" y="0"/>
                    </a:lnTo>
                  </a:path>
                </a:pathLst>
              </a:custGeom>
              <a:solidFill>
                <a:schemeClr val="lt1"/>
              </a:solid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6"/>
              <p:cNvSpPr/>
              <p:nvPr/>
            </p:nvSpPr>
            <p:spPr>
              <a:xfrm>
                <a:off x="1161000" y="2208700"/>
                <a:ext cx="155125" cy="25"/>
              </a:xfrm>
              <a:custGeom>
                <a:avLst/>
                <a:gdLst/>
                <a:ahLst/>
                <a:cxnLst/>
                <a:rect l="l" t="t" r="r" b="b"/>
                <a:pathLst>
                  <a:path w="6205" h="1" fill="none" extrusionOk="0">
                    <a:moveTo>
                      <a:pt x="1" y="0"/>
                    </a:moveTo>
                    <a:lnTo>
                      <a:pt x="6205" y="0"/>
                    </a:lnTo>
                  </a:path>
                </a:pathLst>
              </a:custGeom>
              <a:solidFill>
                <a:schemeClr val="lt1"/>
              </a:solid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6"/>
              <p:cNvSpPr/>
              <p:nvPr/>
            </p:nvSpPr>
            <p:spPr>
              <a:xfrm>
                <a:off x="1422850" y="2181175"/>
                <a:ext cx="54225" cy="54225"/>
              </a:xfrm>
              <a:custGeom>
                <a:avLst/>
                <a:gdLst/>
                <a:ahLst/>
                <a:cxnLst/>
                <a:rect l="l" t="t" r="r" b="b"/>
                <a:pathLst>
                  <a:path w="2169" h="2169" extrusionOk="0">
                    <a:moveTo>
                      <a:pt x="1068" y="0"/>
                    </a:moveTo>
                    <a:cubicBezTo>
                      <a:pt x="501" y="0"/>
                      <a:pt x="1" y="467"/>
                      <a:pt x="1" y="1101"/>
                    </a:cubicBezTo>
                    <a:cubicBezTo>
                      <a:pt x="1" y="1668"/>
                      <a:pt x="468" y="2169"/>
                      <a:pt x="1068" y="2169"/>
                    </a:cubicBezTo>
                    <a:cubicBezTo>
                      <a:pt x="1669" y="2169"/>
                      <a:pt x="2169" y="1702"/>
                      <a:pt x="2169" y="1101"/>
                    </a:cubicBezTo>
                    <a:cubicBezTo>
                      <a:pt x="2169" y="501"/>
                      <a:pt x="1669" y="0"/>
                      <a:pt x="1068"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2" name="Google Shape;192;p16"/>
          <p:cNvGrpSpPr/>
          <p:nvPr/>
        </p:nvGrpSpPr>
        <p:grpSpPr>
          <a:xfrm>
            <a:off x="7760315" y="1880189"/>
            <a:ext cx="750900" cy="750900"/>
            <a:chOff x="3953900" y="1018313"/>
            <a:chExt cx="750900" cy="750900"/>
          </a:xfrm>
        </p:grpSpPr>
        <p:sp>
          <p:nvSpPr>
            <p:cNvPr id="193" name="Google Shape;193;p16"/>
            <p:cNvSpPr/>
            <p:nvPr/>
          </p:nvSpPr>
          <p:spPr>
            <a:xfrm>
              <a:off x="3953900" y="1018313"/>
              <a:ext cx="750900" cy="75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6"/>
            <p:cNvSpPr/>
            <p:nvPr/>
          </p:nvSpPr>
          <p:spPr>
            <a:xfrm>
              <a:off x="4136863" y="1201008"/>
              <a:ext cx="384975" cy="385534"/>
            </a:xfrm>
            <a:custGeom>
              <a:avLst/>
              <a:gdLst/>
              <a:ahLst/>
              <a:cxnLst/>
              <a:rect l="l" t="t" r="r" b="b"/>
              <a:pathLst>
                <a:path w="23417" h="23451" extrusionOk="0">
                  <a:moveTo>
                    <a:pt x="11709" y="6539"/>
                  </a:moveTo>
                  <a:cubicBezTo>
                    <a:pt x="14544" y="6539"/>
                    <a:pt x="16879" y="8841"/>
                    <a:pt x="16879" y="11709"/>
                  </a:cubicBezTo>
                  <a:cubicBezTo>
                    <a:pt x="16846" y="14545"/>
                    <a:pt x="14544" y="16880"/>
                    <a:pt x="11709" y="16880"/>
                  </a:cubicBezTo>
                  <a:cubicBezTo>
                    <a:pt x="8873" y="16880"/>
                    <a:pt x="6538" y="14611"/>
                    <a:pt x="6538" y="11709"/>
                  </a:cubicBezTo>
                  <a:cubicBezTo>
                    <a:pt x="6538" y="8874"/>
                    <a:pt x="8840" y="6539"/>
                    <a:pt x="11709" y="6539"/>
                  </a:cubicBezTo>
                  <a:close/>
                  <a:moveTo>
                    <a:pt x="9741" y="1"/>
                  </a:moveTo>
                  <a:lnTo>
                    <a:pt x="9741" y="2436"/>
                  </a:lnTo>
                  <a:cubicBezTo>
                    <a:pt x="8573" y="2669"/>
                    <a:pt x="7506" y="3136"/>
                    <a:pt x="6538" y="3770"/>
                  </a:cubicBezTo>
                  <a:lnTo>
                    <a:pt x="4837" y="2036"/>
                  </a:lnTo>
                  <a:lnTo>
                    <a:pt x="2035" y="4838"/>
                  </a:lnTo>
                  <a:lnTo>
                    <a:pt x="3736" y="6539"/>
                  </a:lnTo>
                  <a:cubicBezTo>
                    <a:pt x="3102" y="7506"/>
                    <a:pt x="2669" y="8607"/>
                    <a:pt x="2402" y="9775"/>
                  </a:cubicBezTo>
                  <a:lnTo>
                    <a:pt x="0" y="9775"/>
                  </a:lnTo>
                  <a:lnTo>
                    <a:pt x="0" y="13677"/>
                  </a:lnTo>
                  <a:lnTo>
                    <a:pt x="2402" y="13677"/>
                  </a:lnTo>
                  <a:cubicBezTo>
                    <a:pt x="2669" y="14845"/>
                    <a:pt x="3102" y="15946"/>
                    <a:pt x="3736" y="16880"/>
                  </a:cubicBezTo>
                  <a:lnTo>
                    <a:pt x="2035" y="18614"/>
                  </a:lnTo>
                  <a:lnTo>
                    <a:pt x="4837" y="21383"/>
                  </a:lnTo>
                  <a:lnTo>
                    <a:pt x="6538" y="19682"/>
                  </a:lnTo>
                  <a:cubicBezTo>
                    <a:pt x="7506" y="20315"/>
                    <a:pt x="8573" y="20782"/>
                    <a:pt x="9741" y="21016"/>
                  </a:cubicBezTo>
                  <a:lnTo>
                    <a:pt x="9741" y="23451"/>
                  </a:lnTo>
                  <a:lnTo>
                    <a:pt x="13677" y="23451"/>
                  </a:lnTo>
                  <a:lnTo>
                    <a:pt x="13677" y="21016"/>
                  </a:lnTo>
                  <a:cubicBezTo>
                    <a:pt x="14844" y="20749"/>
                    <a:pt x="15912" y="20315"/>
                    <a:pt x="16879" y="19682"/>
                  </a:cubicBezTo>
                  <a:lnTo>
                    <a:pt x="18580" y="21383"/>
                  </a:lnTo>
                  <a:lnTo>
                    <a:pt x="21382" y="18614"/>
                  </a:lnTo>
                  <a:lnTo>
                    <a:pt x="19681" y="16880"/>
                  </a:lnTo>
                  <a:cubicBezTo>
                    <a:pt x="20315" y="15946"/>
                    <a:pt x="20748" y="14845"/>
                    <a:pt x="21015" y="13677"/>
                  </a:cubicBezTo>
                  <a:lnTo>
                    <a:pt x="23417" y="13677"/>
                  </a:lnTo>
                  <a:lnTo>
                    <a:pt x="23417" y="9775"/>
                  </a:lnTo>
                  <a:lnTo>
                    <a:pt x="21015" y="9775"/>
                  </a:lnTo>
                  <a:cubicBezTo>
                    <a:pt x="20748" y="8607"/>
                    <a:pt x="20315" y="7506"/>
                    <a:pt x="19681" y="6539"/>
                  </a:cubicBezTo>
                  <a:lnTo>
                    <a:pt x="21382" y="4838"/>
                  </a:lnTo>
                  <a:lnTo>
                    <a:pt x="18580" y="2036"/>
                  </a:lnTo>
                  <a:lnTo>
                    <a:pt x="16879" y="3770"/>
                  </a:lnTo>
                  <a:cubicBezTo>
                    <a:pt x="15912" y="3136"/>
                    <a:pt x="14844" y="2669"/>
                    <a:pt x="13677" y="2436"/>
                  </a:cubicBezTo>
                  <a:lnTo>
                    <a:pt x="13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5F976800-5924-1F5D-7367-67D397059E0F}"/>
              </a:ext>
            </a:extLst>
          </p:cNvPr>
          <p:cNvPicPr>
            <a:picLocks noChangeAspect="1"/>
          </p:cNvPicPr>
          <p:nvPr/>
        </p:nvPicPr>
        <p:blipFill>
          <a:blip r:embed="rId3"/>
          <a:stretch>
            <a:fillRect/>
          </a:stretch>
        </p:blipFill>
        <p:spPr>
          <a:xfrm>
            <a:off x="0" y="7536"/>
            <a:ext cx="4137376" cy="5135964"/>
          </a:xfrm>
          <a:prstGeom prst="rect">
            <a:avLst/>
          </a:prstGeom>
        </p:spPr>
      </p:pic>
      <p:cxnSp>
        <p:nvCxnSpPr>
          <p:cNvPr id="4" name="Straight Connector 3">
            <a:extLst>
              <a:ext uri="{FF2B5EF4-FFF2-40B4-BE49-F238E27FC236}">
                <a16:creationId xmlns:a16="http://schemas.microsoft.com/office/drawing/2014/main" id="{DEB30486-F021-E997-6C15-A46BAF78424C}"/>
              </a:ext>
            </a:extLst>
          </p:cNvPr>
          <p:cNvCxnSpPr>
            <a:cxnSpLocks/>
          </p:cNvCxnSpPr>
          <p:nvPr/>
        </p:nvCxnSpPr>
        <p:spPr>
          <a:xfrm>
            <a:off x="4137376" y="0"/>
            <a:ext cx="0" cy="5135964"/>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C031AD83-9741-B528-8D95-79202B8830C1}"/>
              </a:ext>
            </a:extLst>
          </p:cNvPr>
          <p:cNvCxnSpPr>
            <a:cxnSpLocks/>
          </p:cNvCxnSpPr>
          <p:nvPr/>
        </p:nvCxnSpPr>
        <p:spPr>
          <a:xfrm>
            <a:off x="4137376" y="791927"/>
            <a:ext cx="5006624"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33"/>
          <p:cNvSpPr txBox="1">
            <a:spLocks noGrp="1"/>
          </p:cNvSpPr>
          <p:nvPr>
            <p:ph type="title"/>
          </p:nvPr>
        </p:nvSpPr>
        <p:spPr>
          <a:xfrm>
            <a:off x="879488" y="25948"/>
            <a:ext cx="7704000" cy="574800"/>
          </a:xfrm>
          <a:prstGeom prst="rect">
            <a:avLst/>
          </a:prstGeom>
        </p:spPr>
        <p:txBody>
          <a:bodyPr spcFirstLastPara="1" wrap="square" lIns="91425" tIns="91425" rIns="91425" bIns="91425" anchor="ctr" anchorCtr="0">
            <a:noAutofit/>
          </a:bodyPr>
          <a:lstStyle/>
          <a:p>
            <a:r>
              <a:rPr lang="en-US" sz="1400" dirty="0">
                <a:solidFill>
                  <a:srgbClr val="0070C0"/>
                </a:solidFill>
                <a:latin typeface="Calibri" panose="020F0502020204030204" pitchFamily="34" charset="0"/>
                <a:cs typeface="Calibri" panose="020F0502020204030204" pitchFamily="34" charset="0"/>
              </a:rPr>
              <a:t>Apps with the Highest Ratings</a:t>
            </a:r>
          </a:p>
        </p:txBody>
      </p:sp>
      <p:pic>
        <p:nvPicPr>
          <p:cNvPr id="2" name="Picture 1">
            <a:extLst>
              <a:ext uri="{FF2B5EF4-FFF2-40B4-BE49-F238E27FC236}">
                <a16:creationId xmlns:a16="http://schemas.microsoft.com/office/drawing/2014/main" id="{9A83E325-DC43-7616-3F61-9189FB760E19}"/>
              </a:ext>
            </a:extLst>
          </p:cNvPr>
          <p:cNvPicPr>
            <a:picLocks noChangeAspect="1"/>
          </p:cNvPicPr>
          <p:nvPr/>
        </p:nvPicPr>
        <p:blipFill>
          <a:blip r:embed="rId3"/>
          <a:stretch>
            <a:fillRect/>
          </a:stretch>
        </p:blipFill>
        <p:spPr>
          <a:xfrm>
            <a:off x="2162042" y="968457"/>
            <a:ext cx="6138354" cy="3695700"/>
          </a:xfrm>
          <a:prstGeom prst="rect">
            <a:avLst/>
          </a:prstGeom>
        </p:spPr>
      </p:pic>
      <p:sp>
        <p:nvSpPr>
          <p:cNvPr id="4" name="TextBox 3">
            <a:extLst>
              <a:ext uri="{FF2B5EF4-FFF2-40B4-BE49-F238E27FC236}">
                <a16:creationId xmlns:a16="http://schemas.microsoft.com/office/drawing/2014/main" id="{E07CD81F-BBD4-FC1C-EC3C-BA9F22F48228}"/>
              </a:ext>
            </a:extLst>
          </p:cNvPr>
          <p:cNvSpPr txBox="1"/>
          <p:nvPr/>
        </p:nvSpPr>
        <p:spPr>
          <a:xfrm>
            <a:off x="156329" y="2093032"/>
            <a:ext cx="942633" cy="1400383"/>
          </a:xfrm>
          <a:prstGeom prst="rect">
            <a:avLst/>
          </a:prstGeom>
          <a:noFill/>
        </p:spPr>
        <p:txBody>
          <a:bodyPr wrap="square">
            <a:spAutoFit/>
          </a:bodyPr>
          <a:lstStyle/>
          <a:p>
            <a:r>
              <a:rPr lang="en-US" i="1" dirty="0">
                <a:solidFill>
                  <a:schemeClr val="accent5">
                    <a:lumMod val="60000"/>
                    <a:lumOff val="40000"/>
                  </a:schemeClr>
                </a:solidFill>
                <a:effectLst>
                  <a:outerShdw blurRad="38100" dist="38100" dir="2700000" algn="tl">
                    <a:srgbClr val="000000">
                      <a:alpha val="43137"/>
                    </a:srgbClr>
                  </a:outerShdw>
                </a:effectLst>
              </a:rPr>
              <a:t>"</a:t>
            </a:r>
            <a:r>
              <a:rPr lang="en-US" sz="1800" i="1" dirty="0">
                <a:solidFill>
                  <a:schemeClr val="accent5">
                    <a:lumMod val="75000"/>
                  </a:schemeClr>
                </a:solidFill>
                <a:effectLst>
                  <a:outerShdw blurRad="38100" dist="38100" dir="2700000" algn="tl">
                    <a:srgbClr val="000000">
                      <a:alpha val="43137"/>
                    </a:srgbClr>
                  </a:outerShdw>
                </a:effectLst>
              </a:rPr>
              <a:t>Q</a:t>
            </a:r>
            <a:r>
              <a:rPr lang="en-US" sz="1600" i="1" dirty="0">
                <a:solidFill>
                  <a:schemeClr val="accent5">
                    <a:lumMod val="60000"/>
                    <a:lumOff val="40000"/>
                  </a:schemeClr>
                </a:solidFill>
                <a:effectLst>
                  <a:outerShdw blurRad="38100" dist="38100" dir="2700000" algn="tl">
                    <a:srgbClr val="000000">
                      <a:alpha val="43137"/>
                    </a:srgbClr>
                  </a:outerShdw>
                </a:effectLst>
              </a:rPr>
              <a:t>uality</a:t>
            </a:r>
            <a:r>
              <a:rPr lang="en-US" i="1" dirty="0">
                <a:solidFill>
                  <a:schemeClr val="accent5">
                    <a:lumMod val="60000"/>
                    <a:lumOff val="40000"/>
                  </a:schemeClr>
                </a:solidFill>
                <a:effectLst>
                  <a:outerShdw blurRad="38100" dist="38100" dir="2700000" algn="tl">
                    <a:srgbClr val="000000">
                      <a:alpha val="43137"/>
                    </a:srgbClr>
                  </a:outerShdw>
                </a:effectLst>
              </a:rPr>
              <a:t> is not an act, it is a habit."</a:t>
            </a:r>
            <a:r>
              <a:rPr lang="en-US" dirty="0">
                <a:solidFill>
                  <a:schemeClr val="accent5">
                    <a:lumMod val="60000"/>
                    <a:lumOff val="40000"/>
                  </a:schemeClr>
                </a:solidFill>
                <a:effectLst>
                  <a:outerShdw blurRad="38100" dist="38100" dir="2700000" algn="tl">
                    <a:srgbClr val="000000">
                      <a:alpha val="43137"/>
                    </a:srgbClr>
                  </a:outerShdw>
                </a:effectLst>
              </a:rPr>
              <a:t> </a:t>
            </a:r>
          </a:p>
          <a:p>
            <a:endParaRPr lang="en-US" dirty="0">
              <a:solidFill>
                <a:schemeClr val="accent5">
                  <a:lumMod val="60000"/>
                  <a:lumOff val="40000"/>
                </a:schemeClr>
              </a:solidFill>
              <a:effectLst>
                <a:outerShdw blurRad="38100" dist="38100" dir="2700000" algn="tl">
                  <a:srgbClr val="000000">
                    <a:alpha val="43137"/>
                  </a:srgbClr>
                </a:outerShdw>
              </a:effectLst>
            </a:endParaRPr>
          </a:p>
          <a:p>
            <a:r>
              <a:rPr lang="en-US" sz="1100" dirty="0">
                <a:solidFill>
                  <a:schemeClr val="accent5">
                    <a:lumMod val="60000"/>
                    <a:lumOff val="40000"/>
                  </a:schemeClr>
                </a:solidFill>
                <a:effectLst>
                  <a:outerShdw blurRad="38100" dist="38100" dir="2700000" algn="tl">
                    <a:srgbClr val="000000">
                      <a:alpha val="43137"/>
                    </a:srgbClr>
                  </a:outerShdw>
                </a:effectLst>
              </a:rPr>
              <a:t>– Aristotle</a:t>
            </a:r>
            <a:endParaRPr lang="en-IN" sz="1100" dirty="0">
              <a:solidFill>
                <a:schemeClr val="accent5">
                  <a:lumMod val="60000"/>
                  <a:lumOff val="40000"/>
                </a:schemeClr>
              </a:solidFill>
              <a:effectLst>
                <a:outerShdw blurRad="38100" dist="38100" dir="2700000" algn="tl">
                  <a:srgbClr val="000000">
                    <a:alpha val="43137"/>
                  </a:srgbClr>
                </a:outerShdw>
              </a:effectLst>
            </a:endParaRPr>
          </a:p>
        </p:txBody>
      </p:sp>
      <p:cxnSp>
        <p:nvCxnSpPr>
          <p:cNvPr id="6" name="Straight Connector 5">
            <a:extLst>
              <a:ext uri="{FF2B5EF4-FFF2-40B4-BE49-F238E27FC236}">
                <a16:creationId xmlns:a16="http://schemas.microsoft.com/office/drawing/2014/main" id="{5E099A44-B30C-FD5A-C29B-63E1945CE1A8}"/>
              </a:ext>
            </a:extLst>
          </p:cNvPr>
          <p:cNvCxnSpPr/>
          <p:nvPr/>
        </p:nvCxnSpPr>
        <p:spPr>
          <a:xfrm>
            <a:off x="1318437" y="0"/>
            <a:ext cx="0" cy="514350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72075578-8C56-342E-80A6-677559692772}"/>
              </a:ext>
            </a:extLst>
          </p:cNvPr>
          <p:cNvCxnSpPr/>
          <p:nvPr/>
        </p:nvCxnSpPr>
        <p:spPr>
          <a:xfrm>
            <a:off x="0" y="712381"/>
            <a:ext cx="9144000"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34"/>
          <p:cNvSpPr txBox="1">
            <a:spLocks noGrp="1"/>
          </p:cNvSpPr>
          <p:nvPr>
            <p:ph type="title"/>
          </p:nvPr>
        </p:nvSpPr>
        <p:spPr>
          <a:xfrm>
            <a:off x="720000" y="0"/>
            <a:ext cx="7704000" cy="574800"/>
          </a:xfrm>
          <a:prstGeom prst="rect">
            <a:avLst/>
          </a:prstGeom>
        </p:spPr>
        <p:txBody>
          <a:bodyPr spcFirstLastPara="1" wrap="square" lIns="91425" tIns="91425" rIns="91425" bIns="91425" anchor="ctr" anchorCtr="0">
            <a:noAutofit/>
          </a:bodyPr>
          <a:lstStyle/>
          <a:p>
            <a:r>
              <a:rPr lang="en-US" sz="1400" dirty="0">
                <a:solidFill>
                  <a:schemeClr val="accent5">
                    <a:lumMod val="75000"/>
                  </a:schemeClr>
                </a:solidFill>
                <a:latin typeface="Calibri" panose="020F0502020204030204" pitchFamily="34" charset="0"/>
                <a:cs typeface="Calibri" panose="020F0502020204030204" pitchFamily="34" charset="0"/>
              </a:rPr>
              <a:t>Distribution of Content Ratings Across Apps</a:t>
            </a:r>
          </a:p>
        </p:txBody>
      </p:sp>
      <p:pic>
        <p:nvPicPr>
          <p:cNvPr id="2" name="Picture 1">
            <a:extLst>
              <a:ext uri="{FF2B5EF4-FFF2-40B4-BE49-F238E27FC236}">
                <a16:creationId xmlns:a16="http://schemas.microsoft.com/office/drawing/2014/main" id="{BC842446-259C-895D-B530-D0B128D28D94}"/>
              </a:ext>
            </a:extLst>
          </p:cNvPr>
          <p:cNvPicPr>
            <a:picLocks noChangeAspect="1"/>
          </p:cNvPicPr>
          <p:nvPr/>
        </p:nvPicPr>
        <p:blipFill>
          <a:blip r:embed="rId3"/>
          <a:stretch>
            <a:fillRect/>
          </a:stretch>
        </p:blipFill>
        <p:spPr>
          <a:xfrm>
            <a:off x="1990947" y="974075"/>
            <a:ext cx="6591300" cy="3669695"/>
          </a:xfrm>
          <a:prstGeom prst="rect">
            <a:avLst/>
          </a:prstGeom>
        </p:spPr>
      </p:pic>
      <p:cxnSp>
        <p:nvCxnSpPr>
          <p:cNvPr id="4" name="Straight Connector 3">
            <a:extLst>
              <a:ext uri="{FF2B5EF4-FFF2-40B4-BE49-F238E27FC236}">
                <a16:creationId xmlns:a16="http://schemas.microsoft.com/office/drawing/2014/main" id="{DB5F792A-E632-1A48-2502-AD2006B8256F}"/>
              </a:ext>
            </a:extLst>
          </p:cNvPr>
          <p:cNvCxnSpPr/>
          <p:nvPr/>
        </p:nvCxnSpPr>
        <p:spPr>
          <a:xfrm>
            <a:off x="1371600" y="0"/>
            <a:ext cx="0" cy="5143500"/>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AC3C912D-550F-02EB-F7E8-C7004D27E03C}"/>
              </a:ext>
            </a:extLst>
          </p:cNvPr>
          <p:cNvCxnSpPr/>
          <p:nvPr/>
        </p:nvCxnSpPr>
        <p:spPr>
          <a:xfrm>
            <a:off x="0" y="499730"/>
            <a:ext cx="9144000" cy="0"/>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6CE49AE3-C3A5-B2F0-30AD-52AF5AE2A4F9}"/>
              </a:ext>
            </a:extLst>
          </p:cNvPr>
          <p:cNvSpPr txBox="1"/>
          <p:nvPr/>
        </p:nvSpPr>
        <p:spPr>
          <a:xfrm>
            <a:off x="282072" y="1733391"/>
            <a:ext cx="875855" cy="1446550"/>
          </a:xfrm>
          <a:prstGeom prst="rect">
            <a:avLst/>
          </a:prstGeom>
          <a:noFill/>
        </p:spPr>
        <p:txBody>
          <a:bodyPr wrap="square">
            <a:spAutoFit/>
          </a:bodyPr>
          <a:lstStyle/>
          <a:p>
            <a:r>
              <a:rPr lang="en-US" i="1" dirty="0">
                <a:solidFill>
                  <a:schemeClr val="accent1">
                    <a:lumMod val="75000"/>
                  </a:schemeClr>
                </a:solidFill>
                <a:effectLst>
                  <a:outerShdw blurRad="38100" dist="38100" dir="2700000" algn="tl">
                    <a:srgbClr val="000000">
                      <a:alpha val="43137"/>
                    </a:srgbClr>
                  </a:outerShdw>
                </a:effectLst>
              </a:rPr>
              <a:t>"Content is </a:t>
            </a:r>
          </a:p>
          <a:p>
            <a:r>
              <a:rPr lang="en-US" sz="2400" i="1" dirty="0">
                <a:solidFill>
                  <a:srgbClr val="92D050"/>
                </a:solidFill>
                <a:effectLst>
                  <a:outerShdw blurRad="38100" dist="38100" dir="2700000" algn="tl">
                    <a:srgbClr val="000000">
                      <a:alpha val="43137"/>
                    </a:srgbClr>
                  </a:outerShdw>
                </a:effectLst>
              </a:rPr>
              <a:t>k</a:t>
            </a:r>
            <a:r>
              <a:rPr lang="en-US" sz="2400" i="1" dirty="0">
                <a:solidFill>
                  <a:schemeClr val="accent1">
                    <a:lumMod val="75000"/>
                  </a:schemeClr>
                </a:solidFill>
                <a:effectLst>
                  <a:outerShdw blurRad="38100" dist="38100" dir="2700000" algn="tl">
                    <a:srgbClr val="000000">
                      <a:alpha val="43137"/>
                    </a:srgbClr>
                  </a:outerShdw>
                </a:effectLst>
              </a:rPr>
              <a:t>ing</a:t>
            </a:r>
            <a:r>
              <a:rPr lang="en-US" i="1" dirty="0">
                <a:solidFill>
                  <a:schemeClr val="accent1">
                    <a:lumMod val="75000"/>
                  </a:schemeClr>
                </a:solidFill>
                <a:effectLst>
                  <a:outerShdw blurRad="38100" dist="38100" dir="2700000" algn="tl">
                    <a:srgbClr val="000000">
                      <a:alpha val="43137"/>
                    </a:srgbClr>
                  </a:outerShdw>
                </a:effectLst>
              </a:rPr>
              <a:t>."</a:t>
            </a:r>
            <a:r>
              <a:rPr lang="en-US" dirty="0">
                <a:solidFill>
                  <a:schemeClr val="accent1">
                    <a:lumMod val="75000"/>
                  </a:schemeClr>
                </a:solidFill>
                <a:effectLst>
                  <a:outerShdw blurRad="38100" dist="38100" dir="2700000" algn="tl">
                    <a:srgbClr val="000000">
                      <a:alpha val="43137"/>
                    </a:srgbClr>
                  </a:outerShdw>
                </a:effectLst>
              </a:rPr>
              <a:t> </a:t>
            </a:r>
          </a:p>
          <a:p>
            <a:endParaRPr lang="en-US" dirty="0">
              <a:solidFill>
                <a:schemeClr val="accent1">
                  <a:lumMod val="75000"/>
                </a:schemeClr>
              </a:solidFill>
              <a:effectLst>
                <a:outerShdw blurRad="38100" dist="38100" dir="2700000" algn="tl">
                  <a:srgbClr val="000000">
                    <a:alpha val="43137"/>
                  </a:srgbClr>
                </a:outerShdw>
              </a:effectLst>
            </a:endParaRPr>
          </a:p>
          <a:p>
            <a:r>
              <a:rPr lang="en-US" sz="1100" dirty="0">
                <a:solidFill>
                  <a:schemeClr val="accent1">
                    <a:lumMod val="75000"/>
                  </a:schemeClr>
                </a:solidFill>
                <a:effectLst>
                  <a:outerShdw blurRad="38100" dist="38100" dir="2700000" algn="tl">
                    <a:srgbClr val="000000">
                      <a:alpha val="43137"/>
                    </a:srgbClr>
                  </a:outerShdw>
                </a:effectLst>
              </a:rPr>
              <a:t>– Bill Gates</a:t>
            </a:r>
            <a:endParaRPr lang="en-IN" sz="1100" dirty="0">
              <a:solidFill>
                <a:schemeClr val="accent1">
                  <a:lumMod val="75000"/>
                </a:schemeClr>
              </a:solidFill>
              <a:effectLst>
                <a:outerShdw blurRad="38100" dist="38100" dir="2700000" algn="tl">
                  <a:srgbClr val="000000">
                    <a:alpha val="43137"/>
                  </a:srgbClr>
                </a:outerShdw>
              </a:effectLs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35"/>
          <p:cNvSpPr txBox="1">
            <a:spLocks noGrp="1"/>
          </p:cNvSpPr>
          <p:nvPr>
            <p:ph type="title"/>
          </p:nvPr>
        </p:nvSpPr>
        <p:spPr>
          <a:xfrm>
            <a:off x="800963" y="0"/>
            <a:ext cx="7704000" cy="574800"/>
          </a:xfrm>
          <a:prstGeom prst="rect">
            <a:avLst/>
          </a:prstGeom>
        </p:spPr>
        <p:txBody>
          <a:bodyPr spcFirstLastPara="1" wrap="square" lIns="91425" tIns="91425" rIns="91425" bIns="91425" anchor="ctr" anchorCtr="0">
            <a:noAutofit/>
          </a:bodyPr>
          <a:lstStyle/>
          <a:p>
            <a:r>
              <a:rPr lang="en-US" sz="1400" dirty="0">
                <a:solidFill>
                  <a:srgbClr val="0070C0"/>
                </a:solidFill>
                <a:latin typeface="Calibri" panose="020F0502020204030204" pitchFamily="34" charset="0"/>
                <a:cs typeface="Calibri" panose="020F0502020204030204" pitchFamily="34" charset="0"/>
              </a:rPr>
              <a:t>Impact of Content Ratings on the Number of Installs</a:t>
            </a:r>
          </a:p>
        </p:txBody>
      </p:sp>
      <p:pic>
        <p:nvPicPr>
          <p:cNvPr id="2" name="Picture 1">
            <a:extLst>
              <a:ext uri="{FF2B5EF4-FFF2-40B4-BE49-F238E27FC236}">
                <a16:creationId xmlns:a16="http://schemas.microsoft.com/office/drawing/2014/main" id="{82F3DD68-69D4-2976-19C5-C710B2B8A0F7}"/>
              </a:ext>
            </a:extLst>
          </p:cNvPr>
          <p:cNvPicPr>
            <a:picLocks noChangeAspect="1"/>
          </p:cNvPicPr>
          <p:nvPr/>
        </p:nvPicPr>
        <p:blipFill>
          <a:blip r:embed="rId3"/>
          <a:stretch>
            <a:fillRect/>
          </a:stretch>
        </p:blipFill>
        <p:spPr>
          <a:xfrm>
            <a:off x="1953843" y="855466"/>
            <a:ext cx="6448426" cy="4062706"/>
          </a:xfrm>
          <a:prstGeom prst="rect">
            <a:avLst/>
          </a:prstGeom>
        </p:spPr>
      </p:pic>
      <p:cxnSp>
        <p:nvCxnSpPr>
          <p:cNvPr id="4" name="Straight Connector 3">
            <a:extLst>
              <a:ext uri="{FF2B5EF4-FFF2-40B4-BE49-F238E27FC236}">
                <a16:creationId xmlns:a16="http://schemas.microsoft.com/office/drawing/2014/main" id="{DF8551BC-A3B8-E501-3A1F-FDE247CE5972}"/>
              </a:ext>
            </a:extLst>
          </p:cNvPr>
          <p:cNvCxnSpPr/>
          <p:nvPr/>
        </p:nvCxnSpPr>
        <p:spPr>
          <a:xfrm>
            <a:off x="1212112" y="0"/>
            <a:ext cx="0" cy="5143500"/>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04E1F6FB-7E6A-C553-41DB-AC6B32D3C155}"/>
              </a:ext>
            </a:extLst>
          </p:cNvPr>
          <p:cNvCxnSpPr>
            <a:cxnSpLocks/>
          </p:cNvCxnSpPr>
          <p:nvPr/>
        </p:nvCxnSpPr>
        <p:spPr>
          <a:xfrm>
            <a:off x="0" y="712381"/>
            <a:ext cx="9144000"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E29D8879-F127-E632-0DD8-92B84BF535D0}"/>
              </a:ext>
            </a:extLst>
          </p:cNvPr>
          <p:cNvSpPr txBox="1"/>
          <p:nvPr/>
        </p:nvSpPr>
        <p:spPr>
          <a:xfrm>
            <a:off x="238568" y="1451531"/>
            <a:ext cx="1081863" cy="2385268"/>
          </a:xfrm>
          <a:prstGeom prst="rect">
            <a:avLst/>
          </a:prstGeom>
          <a:noFill/>
        </p:spPr>
        <p:txBody>
          <a:bodyPr wrap="square">
            <a:spAutoFit/>
          </a:bodyPr>
          <a:lstStyle/>
          <a:p>
            <a:r>
              <a:rPr lang="en-US" i="1" dirty="0">
                <a:solidFill>
                  <a:schemeClr val="bg1">
                    <a:lumMod val="60000"/>
                    <a:lumOff val="40000"/>
                  </a:schemeClr>
                </a:solidFill>
              </a:rPr>
              <a:t>"</a:t>
            </a:r>
            <a:r>
              <a:rPr lang="en-US" sz="1800" i="1" dirty="0">
                <a:solidFill>
                  <a:schemeClr val="bg1">
                    <a:lumMod val="60000"/>
                    <a:lumOff val="40000"/>
                  </a:schemeClr>
                </a:solidFill>
                <a:effectLst>
                  <a:outerShdw blurRad="38100" dist="38100" dir="2700000" algn="tl">
                    <a:srgbClr val="000000">
                      <a:alpha val="43137"/>
                    </a:srgbClr>
                  </a:outerShdw>
                </a:effectLst>
              </a:rPr>
              <a:t>C</a:t>
            </a:r>
            <a:r>
              <a:rPr lang="en-US" sz="1600" i="1" dirty="0">
                <a:solidFill>
                  <a:schemeClr val="bg1">
                    <a:lumMod val="60000"/>
                    <a:lumOff val="40000"/>
                  </a:schemeClr>
                </a:solidFill>
                <a:effectLst>
                  <a:outerShdw blurRad="38100" dist="38100" dir="2700000" algn="tl">
                    <a:srgbClr val="000000">
                      <a:alpha val="43137"/>
                    </a:srgbClr>
                  </a:outerShdw>
                </a:effectLst>
              </a:rPr>
              <a:t>ontent</a:t>
            </a:r>
            <a:r>
              <a:rPr lang="en-US" sz="1200" i="1" dirty="0">
                <a:solidFill>
                  <a:schemeClr val="bg1">
                    <a:lumMod val="60000"/>
                    <a:lumOff val="40000"/>
                  </a:schemeClr>
                </a:solidFill>
                <a:effectLst>
                  <a:outerShdw blurRad="38100" dist="38100" dir="2700000" algn="tl">
                    <a:srgbClr val="000000">
                      <a:alpha val="43137"/>
                    </a:srgbClr>
                  </a:outerShdw>
                </a:effectLst>
              </a:rPr>
              <a:t> precedes design. Design in the absence of content is not design, it’s decoration.“</a:t>
            </a:r>
          </a:p>
          <a:p>
            <a:endParaRPr lang="en-US" sz="1200" i="1" dirty="0">
              <a:solidFill>
                <a:schemeClr val="bg1">
                  <a:lumMod val="60000"/>
                  <a:lumOff val="40000"/>
                </a:schemeClr>
              </a:solidFill>
              <a:effectLst>
                <a:outerShdw blurRad="38100" dist="38100" dir="2700000" algn="tl">
                  <a:srgbClr val="000000">
                    <a:alpha val="43137"/>
                  </a:srgbClr>
                </a:outerShdw>
              </a:effectLst>
            </a:endParaRPr>
          </a:p>
          <a:p>
            <a:r>
              <a:rPr lang="en-US" sz="1200" dirty="0">
                <a:solidFill>
                  <a:schemeClr val="bg1">
                    <a:lumMod val="60000"/>
                    <a:lumOff val="40000"/>
                  </a:schemeClr>
                </a:solidFill>
                <a:effectLst>
                  <a:outerShdw blurRad="38100" dist="38100" dir="2700000" algn="tl">
                    <a:srgbClr val="000000">
                      <a:alpha val="43137"/>
                    </a:srgbClr>
                  </a:outerShdw>
                </a:effectLst>
              </a:rPr>
              <a:t> </a:t>
            </a:r>
            <a:r>
              <a:rPr lang="en-US" sz="1100" dirty="0">
                <a:solidFill>
                  <a:schemeClr val="bg1">
                    <a:lumMod val="60000"/>
                    <a:lumOff val="40000"/>
                  </a:schemeClr>
                </a:solidFill>
                <a:effectLst>
                  <a:outerShdw blurRad="38100" dist="38100" dir="2700000" algn="tl">
                    <a:srgbClr val="000000">
                      <a:alpha val="43137"/>
                    </a:srgbClr>
                  </a:outerShdw>
                </a:effectLst>
              </a:rPr>
              <a:t>– Jeffrey Zeldman</a:t>
            </a:r>
            <a:endParaRPr lang="en-IN" sz="1100" dirty="0">
              <a:solidFill>
                <a:schemeClr val="bg1">
                  <a:lumMod val="60000"/>
                  <a:lumOff val="40000"/>
                </a:schemeClr>
              </a:solidFill>
              <a:effectLst>
                <a:outerShdw blurRad="38100" dist="38100" dir="2700000" algn="tl">
                  <a:srgbClr val="000000">
                    <a:alpha val="43137"/>
                  </a:srgbClr>
                </a:outerShdw>
              </a:effectLs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36"/>
          <p:cNvSpPr txBox="1">
            <a:spLocks noGrp="1"/>
          </p:cNvSpPr>
          <p:nvPr>
            <p:ph type="title"/>
          </p:nvPr>
        </p:nvSpPr>
        <p:spPr>
          <a:xfrm>
            <a:off x="720000" y="445025"/>
            <a:ext cx="7704000" cy="57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accent5">
                    <a:lumMod val="60000"/>
                    <a:lumOff val="40000"/>
                  </a:schemeClr>
                </a:solidFill>
                <a:effectLst>
                  <a:outerShdw blurRad="38100" dist="38100" dir="2700000" algn="tl">
                    <a:srgbClr val="000000">
                      <a:alpha val="43137"/>
                    </a:srgbClr>
                  </a:outerShdw>
                </a:effectLst>
              </a:rPr>
              <a:t>Recommendations</a:t>
            </a:r>
            <a:endParaRPr dirty="0">
              <a:solidFill>
                <a:schemeClr val="accent5">
                  <a:lumMod val="60000"/>
                  <a:lumOff val="40000"/>
                </a:schemeClr>
              </a:solidFill>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DD80A82F-1B8B-51DD-BBC7-41F883DA7AE2}"/>
              </a:ext>
            </a:extLst>
          </p:cNvPr>
          <p:cNvSpPr txBox="1"/>
          <p:nvPr/>
        </p:nvSpPr>
        <p:spPr>
          <a:xfrm>
            <a:off x="3114131" y="1259996"/>
            <a:ext cx="4562475" cy="2246769"/>
          </a:xfrm>
          <a:prstGeom prst="rect">
            <a:avLst/>
          </a:prstGeom>
          <a:noFill/>
        </p:spPr>
        <p:txBody>
          <a:bodyPr wrap="square">
            <a:spAutoFit/>
          </a:bodyPr>
          <a:lstStyle/>
          <a:p>
            <a:r>
              <a:rPr lang="en-US" dirty="0">
                <a:latin typeface="Calibri" panose="020F0502020204030204" pitchFamily="34" charset="0"/>
                <a:cs typeface="Calibri" panose="020F0502020204030204" pitchFamily="34" charset="0"/>
              </a:rPr>
              <a:t>To achieve successful app development:</a:t>
            </a:r>
          </a:p>
          <a:p>
            <a:endParaRPr lang="en-US"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Focus on Positive User Experience</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Target High-Demand Categories</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Cater to Specific Age Groups</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Monitor Free and Paid App Ratings</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Leverage Popular and Reliable Apps</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Optimize Pricing Strategies</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Capitalize on Market Trends </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Customize Content Ratings and Categories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37"/>
          <p:cNvSpPr txBox="1">
            <a:spLocks noGrp="1"/>
          </p:cNvSpPr>
          <p:nvPr>
            <p:ph type="title"/>
          </p:nvPr>
        </p:nvSpPr>
        <p:spPr>
          <a:xfrm>
            <a:off x="720000" y="445025"/>
            <a:ext cx="77040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800" dirty="0">
                <a:solidFill>
                  <a:schemeClr val="accent5">
                    <a:lumMod val="60000"/>
                    <a:lumOff val="40000"/>
                  </a:schemeClr>
                </a:solidFill>
                <a:effectLst>
                  <a:outerShdw blurRad="38100" dist="38100" dir="2700000" algn="tl">
                    <a:srgbClr val="000000">
                      <a:alpha val="43137"/>
                    </a:srgbClr>
                  </a:outerShdw>
                </a:effectLst>
              </a:rPr>
              <a:t>Conclusion</a:t>
            </a:r>
            <a:endParaRPr dirty="0">
              <a:solidFill>
                <a:schemeClr val="accent5">
                  <a:lumMod val="60000"/>
                  <a:lumOff val="40000"/>
                </a:schemeClr>
              </a:solidFill>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0475AEC9-FD35-8486-CE48-6AAA4599540E}"/>
              </a:ext>
            </a:extLst>
          </p:cNvPr>
          <p:cNvSpPr txBox="1"/>
          <p:nvPr/>
        </p:nvSpPr>
        <p:spPr>
          <a:xfrm>
            <a:off x="170121" y="1448365"/>
            <a:ext cx="4572000" cy="2246769"/>
          </a:xfrm>
          <a:prstGeom prst="rect">
            <a:avLst/>
          </a:prstGeom>
          <a:noFill/>
        </p:spPr>
        <p:txBody>
          <a:bodyPr wrap="square">
            <a:spAutoFit/>
          </a:bodyPr>
          <a:lstStyle/>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Through the analysis of Google Play Store datasets using Tableau for visual exploration, valuable insights can be derived to guide app development businesses. These insights help in creating successful apps and effectively capturing the Android market. </a:t>
            </a:r>
          </a:p>
          <a:p>
            <a:pPr algn="just"/>
            <a:endParaRPr lang="en-US"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By understanding user preferences, app attributes, and customer sentiments, developers can make informed decisions to optimize app engagement and drive success in the competitive app market.</a:t>
            </a:r>
          </a:p>
        </p:txBody>
      </p:sp>
      <p:pic>
        <p:nvPicPr>
          <p:cNvPr id="4" name="Picture 3">
            <a:extLst>
              <a:ext uri="{FF2B5EF4-FFF2-40B4-BE49-F238E27FC236}">
                <a16:creationId xmlns:a16="http://schemas.microsoft.com/office/drawing/2014/main" id="{A61E8031-379F-7F9A-6342-DD1305074304}"/>
              </a:ext>
            </a:extLst>
          </p:cNvPr>
          <p:cNvPicPr>
            <a:picLocks noChangeAspect="1"/>
          </p:cNvPicPr>
          <p:nvPr/>
        </p:nvPicPr>
        <p:blipFill>
          <a:blip r:embed="rId3"/>
          <a:stretch>
            <a:fillRect/>
          </a:stretch>
        </p:blipFill>
        <p:spPr>
          <a:xfrm>
            <a:off x="5220586" y="0"/>
            <a:ext cx="3923414" cy="5061098"/>
          </a:xfrm>
          <a:prstGeom prst="rect">
            <a:avLst/>
          </a:prstGeom>
        </p:spPr>
      </p:pic>
      <p:cxnSp>
        <p:nvCxnSpPr>
          <p:cNvPr id="5" name="Straight Connector 4">
            <a:extLst>
              <a:ext uri="{FF2B5EF4-FFF2-40B4-BE49-F238E27FC236}">
                <a16:creationId xmlns:a16="http://schemas.microsoft.com/office/drawing/2014/main" id="{AADA872E-5589-3371-5E03-78166B8B267F}"/>
              </a:ext>
            </a:extLst>
          </p:cNvPr>
          <p:cNvCxnSpPr/>
          <p:nvPr/>
        </p:nvCxnSpPr>
        <p:spPr>
          <a:xfrm>
            <a:off x="5220586" y="0"/>
            <a:ext cx="0" cy="5061098"/>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45A5D559-2D24-0E49-ACC6-15EC3D6B9FAB}"/>
              </a:ext>
            </a:extLst>
          </p:cNvPr>
          <p:cNvCxnSpPr/>
          <p:nvPr/>
        </p:nvCxnSpPr>
        <p:spPr>
          <a:xfrm>
            <a:off x="0" y="1019825"/>
            <a:ext cx="5220586"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7"/>
        <p:cNvGrpSpPr/>
        <p:nvPr/>
      </p:nvGrpSpPr>
      <p:grpSpPr>
        <a:xfrm>
          <a:off x="0" y="0"/>
          <a:ext cx="0" cy="0"/>
          <a:chOff x="0" y="0"/>
          <a:chExt cx="0" cy="0"/>
        </a:xfrm>
      </p:grpSpPr>
      <p:grpSp>
        <p:nvGrpSpPr>
          <p:cNvPr id="1121" name="Google Shape;1121;p49"/>
          <p:cNvGrpSpPr/>
          <p:nvPr/>
        </p:nvGrpSpPr>
        <p:grpSpPr>
          <a:xfrm>
            <a:off x="7407722" y="948369"/>
            <a:ext cx="1446116" cy="2863897"/>
            <a:chOff x="6529419" y="1724307"/>
            <a:chExt cx="1480463" cy="2931917"/>
          </a:xfrm>
        </p:grpSpPr>
        <p:grpSp>
          <p:nvGrpSpPr>
            <p:cNvPr id="1122" name="Google Shape;1122;p49"/>
            <p:cNvGrpSpPr/>
            <p:nvPr/>
          </p:nvGrpSpPr>
          <p:grpSpPr>
            <a:xfrm>
              <a:off x="6556827" y="1724307"/>
              <a:ext cx="956596" cy="944294"/>
              <a:chOff x="3800349" y="1238762"/>
              <a:chExt cx="1098904" cy="1084772"/>
            </a:xfrm>
          </p:grpSpPr>
          <p:grpSp>
            <p:nvGrpSpPr>
              <p:cNvPr id="1123" name="Google Shape;1123;p49"/>
              <p:cNvGrpSpPr/>
              <p:nvPr/>
            </p:nvGrpSpPr>
            <p:grpSpPr>
              <a:xfrm>
                <a:off x="3800349" y="1238762"/>
                <a:ext cx="1098904" cy="1084772"/>
                <a:chOff x="3800349" y="1238762"/>
                <a:chExt cx="1098904" cy="1084772"/>
              </a:xfrm>
            </p:grpSpPr>
            <p:sp>
              <p:nvSpPr>
                <p:cNvPr id="1124" name="Google Shape;1124;p49"/>
                <p:cNvSpPr/>
                <p:nvPr/>
              </p:nvSpPr>
              <p:spPr>
                <a:xfrm>
                  <a:off x="3800349" y="1238762"/>
                  <a:ext cx="1098904" cy="1084772"/>
                </a:xfrm>
                <a:custGeom>
                  <a:avLst/>
                  <a:gdLst/>
                  <a:ahLst/>
                  <a:cxnLst/>
                  <a:rect l="l" t="t" r="r" b="b"/>
                  <a:pathLst>
                    <a:path w="45721" h="45133" extrusionOk="0">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3884758" y="1311226"/>
                  <a:ext cx="287338" cy="287050"/>
                </a:xfrm>
                <a:custGeom>
                  <a:avLst/>
                  <a:gdLst/>
                  <a:ahLst/>
                  <a:cxnLst/>
                  <a:rect l="l" t="t" r="r" b="b"/>
                  <a:pathLst>
                    <a:path w="11955" h="11943" extrusionOk="0">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 name="Google Shape;1126;p49"/>
              <p:cNvSpPr/>
              <p:nvPr/>
            </p:nvSpPr>
            <p:spPr>
              <a:xfrm>
                <a:off x="4162525" y="1593650"/>
                <a:ext cx="374561" cy="37497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49"/>
            <p:cNvGrpSpPr/>
            <p:nvPr/>
          </p:nvGrpSpPr>
          <p:grpSpPr>
            <a:xfrm>
              <a:off x="7053286" y="2227254"/>
              <a:ext cx="956596" cy="944252"/>
              <a:chOff x="4370663" y="1816530"/>
              <a:chExt cx="1098904" cy="1084724"/>
            </a:xfrm>
          </p:grpSpPr>
          <p:grpSp>
            <p:nvGrpSpPr>
              <p:cNvPr id="1128" name="Google Shape;1128;p49"/>
              <p:cNvGrpSpPr/>
              <p:nvPr/>
            </p:nvGrpSpPr>
            <p:grpSpPr>
              <a:xfrm>
                <a:off x="4370663" y="1816530"/>
                <a:ext cx="1098904" cy="1084724"/>
                <a:chOff x="4370663" y="1816530"/>
                <a:chExt cx="1098904" cy="1084724"/>
              </a:xfrm>
            </p:grpSpPr>
            <p:sp>
              <p:nvSpPr>
                <p:cNvPr id="1129" name="Google Shape;1129;p49"/>
                <p:cNvSpPr/>
                <p:nvPr/>
              </p:nvSpPr>
              <p:spPr>
                <a:xfrm>
                  <a:off x="4370663" y="1816530"/>
                  <a:ext cx="1098904" cy="1084724"/>
                </a:xfrm>
                <a:custGeom>
                  <a:avLst/>
                  <a:gdLst/>
                  <a:ahLst/>
                  <a:cxnLst/>
                  <a:rect l="l" t="t" r="r" b="b"/>
                  <a:pathLst>
                    <a:path w="45721" h="45131" extrusionOk="0">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5055718" y="1904160"/>
                  <a:ext cx="287338" cy="287338"/>
                </a:xfrm>
                <a:custGeom>
                  <a:avLst/>
                  <a:gdLst/>
                  <a:ahLst/>
                  <a:cxnLst/>
                  <a:rect l="l" t="t" r="r" b="b"/>
                  <a:pathLst>
                    <a:path w="11955" h="11955" extrusionOk="0">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9"/>
              <p:cNvGrpSpPr/>
              <p:nvPr/>
            </p:nvGrpSpPr>
            <p:grpSpPr>
              <a:xfrm>
                <a:off x="4732628" y="2171596"/>
                <a:ext cx="374986" cy="374572"/>
                <a:chOff x="3303268" y="3817349"/>
                <a:chExt cx="346056" cy="345674"/>
              </a:xfrm>
            </p:grpSpPr>
            <p:sp>
              <p:nvSpPr>
                <p:cNvPr id="1132" name="Google Shape;1132;p4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6" name="Google Shape;1136;p49"/>
            <p:cNvGrpSpPr/>
            <p:nvPr/>
          </p:nvGrpSpPr>
          <p:grpSpPr>
            <a:xfrm>
              <a:off x="6547098" y="2715744"/>
              <a:ext cx="956596" cy="944315"/>
              <a:chOff x="3789173" y="2377690"/>
              <a:chExt cx="1098904" cy="1084796"/>
            </a:xfrm>
          </p:grpSpPr>
          <p:grpSp>
            <p:nvGrpSpPr>
              <p:cNvPr id="1137" name="Google Shape;1137;p49"/>
              <p:cNvGrpSpPr/>
              <p:nvPr/>
            </p:nvGrpSpPr>
            <p:grpSpPr>
              <a:xfrm>
                <a:off x="3789173" y="2377690"/>
                <a:ext cx="1098904" cy="1084796"/>
                <a:chOff x="3789173" y="2377690"/>
                <a:chExt cx="1098904" cy="1084796"/>
              </a:xfrm>
            </p:grpSpPr>
            <p:sp>
              <p:nvSpPr>
                <p:cNvPr id="1138" name="Google Shape;1138;p49"/>
                <p:cNvSpPr/>
                <p:nvPr/>
              </p:nvSpPr>
              <p:spPr>
                <a:xfrm>
                  <a:off x="3789173" y="2377690"/>
                  <a:ext cx="1098904" cy="1084796"/>
                </a:xfrm>
                <a:custGeom>
                  <a:avLst/>
                  <a:gdLst/>
                  <a:ahLst/>
                  <a:cxnLst/>
                  <a:rect l="l" t="t" r="r" b="b"/>
                  <a:pathLst>
                    <a:path w="45721" h="45134" extrusionOk="0">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9"/>
                <p:cNvSpPr/>
                <p:nvPr/>
              </p:nvSpPr>
              <p:spPr>
                <a:xfrm>
                  <a:off x="3885623" y="2465897"/>
                  <a:ext cx="287050" cy="287338"/>
                </a:xfrm>
                <a:custGeom>
                  <a:avLst/>
                  <a:gdLst/>
                  <a:ahLst/>
                  <a:cxnLst/>
                  <a:rect l="l" t="t" r="r" b="b"/>
                  <a:pathLst>
                    <a:path w="11943" h="11955" extrusionOk="0">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49"/>
              <p:cNvGrpSpPr/>
              <p:nvPr/>
            </p:nvGrpSpPr>
            <p:grpSpPr>
              <a:xfrm>
                <a:off x="4151137" y="2732796"/>
                <a:ext cx="374986" cy="374572"/>
                <a:chOff x="3752358" y="3817349"/>
                <a:chExt cx="346056" cy="345674"/>
              </a:xfrm>
            </p:grpSpPr>
            <p:sp>
              <p:nvSpPr>
                <p:cNvPr id="1141" name="Google Shape;1141;p4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5" name="Google Shape;1145;p49"/>
            <p:cNvGrpSpPr/>
            <p:nvPr/>
          </p:nvGrpSpPr>
          <p:grpSpPr>
            <a:xfrm>
              <a:off x="7034853" y="3222917"/>
              <a:ext cx="956596" cy="944252"/>
              <a:chOff x="4349489" y="2960313"/>
              <a:chExt cx="1098904" cy="1084724"/>
            </a:xfrm>
          </p:grpSpPr>
          <p:grpSp>
            <p:nvGrpSpPr>
              <p:cNvPr id="1146" name="Google Shape;1146;p49"/>
              <p:cNvGrpSpPr/>
              <p:nvPr/>
            </p:nvGrpSpPr>
            <p:grpSpPr>
              <a:xfrm>
                <a:off x="4349489" y="2960313"/>
                <a:ext cx="1098904" cy="1084724"/>
                <a:chOff x="4349489" y="2960313"/>
                <a:chExt cx="1098904" cy="1084724"/>
              </a:xfrm>
            </p:grpSpPr>
            <p:sp>
              <p:nvSpPr>
                <p:cNvPr id="1147" name="Google Shape;1147;p49"/>
                <p:cNvSpPr/>
                <p:nvPr/>
              </p:nvSpPr>
              <p:spPr>
                <a:xfrm>
                  <a:off x="4349489" y="2960313"/>
                  <a:ext cx="1098904" cy="1084724"/>
                </a:xfrm>
                <a:custGeom>
                  <a:avLst/>
                  <a:gdLst/>
                  <a:ahLst/>
                  <a:cxnLst/>
                  <a:rect l="l" t="t" r="r" b="b"/>
                  <a:pathLst>
                    <a:path w="45721" h="45131" extrusionOk="0">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9"/>
                <p:cNvSpPr/>
                <p:nvPr/>
              </p:nvSpPr>
              <p:spPr>
                <a:xfrm>
                  <a:off x="5065741" y="3026769"/>
                  <a:ext cx="287338" cy="287338"/>
                </a:xfrm>
                <a:custGeom>
                  <a:avLst/>
                  <a:gdLst/>
                  <a:ahLst/>
                  <a:cxnLst/>
                  <a:rect l="l" t="t" r="r" b="b"/>
                  <a:pathLst>
                    <a:path w="11955" h="11955" extrusionOk="0">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49"/>
              <p:cNvGrpSpPr/>
              <p:nvPr/>
            </p:nvGrpSpPr>
            <p:grpSpPr>
              <a:xfrm>
                <a:off x="4732657" y="3315384"/>
                <a:ext cx="374952" cy="374572"/>
                <a:chOff x="4201447" y="3817349"/>
                <a:chExt cx="346024" cy="345674"/>
              </a:xfrm>
            </p:grpSpPr>
            <p:sp>
              <p:nvSpPr>
                <p:cNvPr id="1150" name="Google Shape;1150;p4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2" name="Google Shape;1152;p49"/>
            <p:cNvGrpSpPr/>
            <p:nvPr/>
          </p:nvGrpSpPr>
          <p:grpSpPr>
            <a:xfrm>
              <a:off x="6529419" y="3711909"/>
              <a:ext cx="956596" cy="944315"/>
              <a:chOff x="3768864" y="3522050"/>
              <a:chExt cx="1098904" cy="1084796"/>
            </a:xfrm>
          </p:grpSpPr>
          <p:grpSp>
            <p:nvGrpSpPr>
              <p:cNvPr id="1153" name="Google Shape;1153;p49"/>
              <p:cNvGrpSpPr/>
              <p:nvPr/>
            </p:nvGrpSpPr>
            <p:grpSpPr>
              <a:xfrm>
                <a:off x="3768864" y="3522050"/>
                <a:ext cx="1098904" cy="1084796"/>
                <a:chOff x="3768864" y="3522050"/>
                <a:chExt cx="1098904" cy="1084796"/>
              </a:xfrm>
            </p:grpSpPr>
            <p:sp>
              <p:nvSpPr>
                <p:cNvPr id="1154" name="Google Shape;1154;p49"/>
                <p:cNvSpPr/>
                <p:nvPr/>
              </p:nvSpPr>
              <p:spPr>
                <a:xfrm>
                  <a:off x="3768864" y="3522050"/>
                  <a:ext cx="1098904" cy="1084796"/>
                </a:xfrm>
                <a:custGeom>
                  <a:avLst/>
                  <a:gdLst/>
                  <a:ahLst/>
                  <a:cxnLst/>
                  <a:rect l="l" t="t" r="r" b="b"/>
                  <a:pathLst>
                    <a:path w="45721" h="45134" extrusionOk="0">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9"/>
                <p:cNvSpPr/>
                <p:nvPr/>
              </p:nvSpPr>
              <p:spPr>
                <a:xfrm>
                  <a:off x="3887041" y="3641743"/>
                  <a:ext cx="287338" cy="287026"/>
                </a:xfrm>
                <a:custGeom>
                  <a:avLst/>
                  <a:gdLst/>
                  <a:ahLst/>
                  <a:cxnLst/>
                  <a:rect l="l" t="t" r="r" b="b"/>
                  <a:pathLst>
                    <a:path w="11955" h="11942" extrusionOk="0">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1156;p49"/>
              <p:cNvGrpSpPr/>
              <p:nvPr/>
            </p:nvGrpSpPr>
            <p:grpSpPr>
              <a:xfrm>
                <a:off x="4139616" y="3871555"/>
                <a:ext cx="357419" cy="357005"/>
                <a:chOff x="7482229" y="3351230"/>
                <a:chExt cx="357419" cy="357005"/>
              </a:xfrm>
            </p:grpSpPr>
            <p:sp>
              <p:nvSpPr>
                <p:cNvPr id="1157" name="Google Shape;1157;p49"/>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9"/>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9"/>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9"/>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9"/>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 name="TextBox 2">
            <a:extLst>
              <a:ext uri="{FF2B5EF4-FFF2-40B4-BE49-F238E27FC236}">
                <a16:creationId xmlns:a16="http://schemas.microsoft.com/office/drawing/2014/main" id="{C94F037F-490C-BD13-2341-FDC952F5E4FD}"/>
              </a:ext>
            </a:extLst>
          </p:cNvPr>
          <p:cNvSpPr txBox="1"/>
          <p:nvPr/>
        </p:nvSpPr>
        <p:spPr>
          <a:xfrm>
            <a:off x="1939821" y="1697381"/>
            <a:ext cx="5366984" cy="1015663"/>
          </a:xfrm>
          <a:prstGeom prst="rect">
            <a:avLst/>
          </a:prstGeom>
          <a:noFill/>
          <a:effectLst>
            <a:outerShdw blurRad="50800" dist="38100" dir="2700000" algn="tl" rotWithShape="0">
              <a:srgbClr val="FFFFFF"/>
            </a:outerShdw>
          </a:effectLst>
        </p:spPr>
        <p:txBody>
          <a:bodyPr wrap="square">
            <a:spAutoFit/>
          </a:bodyPr>
          <a:lstStyle/>
          <a:p>
            <a:r>
              <a:rPr lang="en-IN" sz="6000" dirty="0">
                <a:solidFill>
                  <a:schemeClr val="accent6">
                    <a:lumMod val="75000"/>
                  </a:schemeClr>
                </a:solidFill>
                <a:effectLst>
                  <a:outerShdw blurRad="203200" dist="38100" sx="101000" sy="101000" algn="l" rotWithShape="0">
                    <a:prstClr val="black">
                      <a:alpha val="40000"/>
                    </a:prstClr>
                  </a:outerShdw>
                  <a:reflection blurRad="6350" stA="55000" endA="300" endPos="45500" dir="5400000" sy="-100000" algn="bl" rotWithShape="0"/>
                </a:effectLst>
                <a:latin typeface="Arial Black" panose="020B0A04020102020204" pitchFamily="34" charset="0"/>
              </a:rPr>
              <a:t>Thank</a:t>
            </a:r>
            <a:r>
              <a:rPr lang="en-IN" sz="6000" dirty="0">
                <a:solidFill>
                  <a:schemeClr val="bg1"/>
                </a:solidFill>
                <a:effectLst>
                  <a:outerShdw blurRad="203200" dist="38100" sx="101000" sy="101000" algn="l" rotWithShape="0">
                    <a:prstClr val="black">
                      <a:alpha val="40000"/>
                    </a:prstClr>
                  </a:outerShdw>
                  <a:reflection blurRad="6350" stA="55000" endA="300" endPos="45500" dir="5400000" sy="-100000" algn="bl" rotWithShape="0"/>
                </a:effectLst>
                <a:latin typeface="Arial Black" panose="020B0A04020102020204" pitchFamily="34" charset="0"/>
              </a:rPr>
              <a:t> </a:t>
            </a:r>
            <a:r>
              <a:rPr lang="en-IN" sz="6000" dirty="0">
                <a:solidFill>
                  <a:schemeClr val="accent5">
                    <a:lumMod val="60000"/>
                    <a:lumOff val="40000"/>
                  </a:schemeClr>
                </a:solidFill>
                <a:effectLst>
                  <a:outerShdw blurRad="203200" dist="38100" sx="101000" sy="101000" algn="l" rotWithShape="0">
                    <a:prstClr val="black">
                      <a:alpha val="40000"/>
                    </a:prstClr>
                  </a:outerShdw>
                  <a:reflection blurRad="6350" stA="55000" endA="300" endPos="45500" dir="5400000" sy="-100000" algn="bl" rotWithShape="0"/>
                </a:effectLst>
                <a:latin typeface="Arial Black" panose="020B0A04020102020204" pitchFamily="34" charset="0"/>
              </a:rPr>
              <a:t>Y</a:t>
            </a:r>
            <a:r>
              <a:rPr lang="en-IN" sz="6000" dirty="0">
                <a:solidFill>
                  <a:srgbClr val="FFFF00"/>
                </a:solidFill>
                <a:effectLst>
                  <a:outerShdw blurRad="203200" dist="38100" sx="101000" sy="101000" algn="l" rotWithShape="0">
                    <a:prstClr val="black">
                      <a:alpha val="40000"/>
                    </a:prstClr>
                  </a:outerShdw>
                  <a:reflection blurRad="6350" stA="55000" endA="300" endPos="45500" dir="5400000" sy="-100000" algn="bl" rotWithShape="0"/>
                </a:effectLst>
                <a:latin typeface="Arial Black" panose="020B0A04020102020204" pitchFamily="34" charset="0"/>
              </a:rPr>
              <a:t>ou</a:t>
            </a:r>
            <a:r>
              <a:rPr lang="en-IN" sz="6000" dirty="0">
                <a:solidFill>
                  <a:schemeClr val="bg1"/>
                </a:solidFill>
                <a:effectLst>
                  <a:outerShdw blurRad="203200" dist="38100" sx="101000" sy="101000" algn="l" rotWithShape="0">
                    <a:prstClr val="black">
                      <a:alpha val="40000"/>
                    </a:prstClr>
                  </a:outerShdw>
                  <a:reflection blurRad="6350" stA="55000" endA="300" endPos="45500" dir="5400000" sy="-100000" algn="bl" rotWithShape="0"/>
                </a:effectLst>
                <a:latin typeface="Arial Black" panose="020B0A04020102020204" pitchFamily="34" charset="0"/>
              </a:rPr>
              <a:t> </a:t>
            </a:r>
            <a:r>
              <a:rPr lang="en-IN" sz="6000" dirty="0">
                <a:solidFill>
                  <a:srgbClr val="FF3399"/>
                </a:solidFill>
                <a:effectLst>
                  <a:outerShdw blurRad="203200" dist="38100" sx="101000" sy="101000" algn="l" rotWithShape="0">
                    <a:prstClr val="black">
                      <a:alpha val="40000"/>
                    </a:prstClr>
                  </a:outerShdw>
                  <a:reflection blurRad="6350" stA="55000" endA="300" endPos="45500" dir="5400000" sy="-100000" algn="bl" rotWithShape="0"/>
                </a:effectLst>
              </a:rPr>
              <a:t>!</a:t>
            </a:r>
          </a:p>
        </p:txBody>
      </p:sp>
      <p:pic>
        <p:nvPicPr>
          <p:cNvPr id="7" name="Picture 6">
            <a:hlinkClick r:id="rId3"/>
            <a:extLst>
              <a:ext uri="{FF2B5EF4-FFF2-40B4-BE49-F238E27FC236}">
                <a16:creationId xmlns:a16="http://schemas.microsoft.com/office/drawing/2014/main" id="{10B740C3-D310-DC33-5B86-29965878E737}"/>
              </a:ext>
            </a:extLst>
          </p:cNvPr>
          <p:cNvPicPr>
            <a:picLocks noChangeAspect="1"/>
          </p:cNvPicPr>
          <p:nvPr/>
        </p:nvPicPr>
        <p:blipFill>
          <a:blip r:embed="rId4"/>
          <a:stretch>
            <a:fillRect/>
          </a:stretch>
        </p:blipFill>
        <p:spPr>
          <a:xfrm>
            <a:off x="4623168" y="3977794"/>
            <a:ext cx="365493" cy="453345"/>
          </a:xfrm>
          <a:prstGeom prst="rect">
            <a:avLst/>
          </a:prstGeom>
        </p:spPr>
      </p:pic>
      <p:pic>
        <p:nvPicPr>
          <p:cNvPr id="8" name="Picture 7">
            <a:hlinkClick r:id="rId5"/>
            <a:extLst>
              <a:ext uri="{FF2B5EF4-FFF2-40B4-BE49-F238E27FC236}">
                <a16:creationId xmlns:a16="http://schemas.microsoft.com/office/drawing/2014/main" id="{7F30F33C-4538-0536-BD1D-3FB10213534A}"/>
              </a:ext>
            </a:extLst>
          </p:cNvPr>
          <p:cNvPicPr>
            <a:picLocks noChangeAspect="1"/>
          </p:cNvPicPr>
          <p:nvPr/>
        </p:nvPicPr>
        <p:blipFill>
          <a:blip r:embed="rId6"/>
          <a:stretch>
            <a:fillRect/>
          </a:stretch>
        </p:blipFill>
        <p:spPr>
          <a:xfrm>
            <a:off x="6519429" y="3977794"/>
            <a:ext cx="365493" cy="453345"/>
          </a:xfrm>
          <a:prstGeom prst="rect">
            <a:avLst/>
          </a:prstGeom>
        </p:spPr>
      </p:pic>
      <p:pic>
        <p:nvPicPr>
          <p:cNvPr id="10" name="Picture 9">
            <a:hlinkClick r:id="rId7"/>
            <a:extLst>
              <a:ext uri="{FF2B5EF4-FFF2-40B4-BE49-F238E27FC236}">
                <a16:creationId xmlns:a16="http://schemas.microsoft.com/office/drawing/2014/main" id="{DE406BDD-A3C1-A78C-04E2-6EC3ED816F7E}"/>
              </a:ext>
            </a:extLst>
          </p:cNvPr>
          <p:cNvPicPr>
            <a:picLocks noChangeAspect="1"/>
          </p:cNvPicPr>
          <p:nvPr/>
        </p:nvPicPr>
        <p:blipFill>
          <a:blip r:embed="rId8"/>
          <a:stretch>
            <a:fillRect/>
          </a:stretch>
        </p:blipFill>
        <p:spPr>
          <a:xfrm>
            <a:off x="2544159" y="3902148"/>
            <a:ext cx="365494" cy="68792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17"/>
          <p:cNvSpPr txBox="1">
            <a:spLocks noGrp="1"/>
          </p:cNvSpPr>
          <p:nvPr>
            <p:ph type="title"/>
          </p:nvPr>
        </p:nvSpPr>
        <p:spPr>
          <a:xfrm>
            <a:off x="720000" y="445025"/>
            <a:ext cx="7704000" cy="57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accent5">
                    <a:lumMod val="60000"/>
                    <a:lumOff val="40000"/>
                  </a:schemeClr>
                </a:solidFill>
                <a:effectLst>
                  <a:outerShdw blurRad="38100" dist="38100" dir="2700000" algn="tl">
                    <a:srgbClr val="000000">
                      <a:alpha val="43137"/>
                    </a:srgbClr>
                  </a:outerShdw>
                </a:effectLst>
              </a:rPr>
              <a:t>Objective</a:t>
            </a:r>
            <a:endParaRPr dirty="0">
              <a:solidFill>
                <a:schemeClr val="accent5">
                  <a:lumMod val="60000"/>
                  <a:lumOff val="40000"/>
                </a:schemeClr>
              </a:solidFill>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4012E601-92AA-1ADE-F9E5-77770BAE8FEA}"/>
              </a:ext>
            </a:extLst>
          </p:cNvPr>
          <p:cNvSpPr txBox="1"/>
          <p:nvPr/>
        </p:nvSpPr>
        <p:spPr>
          <a:xfrm>
            <a:off x="2352675" y="1532722"/>
            <a:ext cx="4572000" cy="954107"/>
          </a:xfrm>
          <a:prstGeom prst="rect">
            <a:avLst/>
          </a:prstGeom>
          <a:noFill/>
        </p:spPr>
        <p:txBody>
          <a:bodyPr wrap="square">
            <a:spAutoFit/>
          </a:bodyPr>
          <a:lstStyle/>
          <a:p>
            <a:pPr marL="0" indent="0" algn="just">
              <a:buNone/>
            </a:pPr>
            <a:r>
              <a:rPr lang="en-US" sz="1400" dirty="0"/>
              <a:t>To explore and analyze the Google Play Store dataset in a more visual and interactive way through a Tableau dashboard. The aim is to uncover the essential factors that influence app engagement and success.</a:t>
            </a:r>
            <a:endParaRPr lang="en-IN"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18"/>
          <p:cNvSpPr txBox="1">
            <a:spLocks noGrp="1"/>
          </p:cNvSpPr>
          <p:nvPr>
            <p:ph type="title"/>
          </p:nvPr>
        </p:nvSpPr>
        <p:spPr>
          <a:xfrm>
            <a:off x="720000" y="445025"/>
            <a:ext cx="7704000" cy="57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accent5">
                    <a:lumMod val="60000"/>
                    <a:lumOff val="40000"/>
                  </a:schemeClr>
                </a:solidFill>
                <a:effectLst>
                  <a:outerShdw blurRad="38100" dist="38100" dir="2700000" algn="tl">
                    <a:srgbClr val="000000">
                      <a:alpha val="43137"/>
                    </a:srgbClr>
                  </a:outerShdw>
                </a:effectLst>
              </a:rPr>
              <a:t>Google Play Store Dataset Overview</a:t>
            </a:r>
            <a:endParaRPr dirty="0">
              <a:solidFill>
                <a:schemeClr val="accent5">
                  <a:lumMod val="60000"/>
                  <a:lumOff val="40000"/>
                </a:schemeClr>
              </a:solidFill>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850C8727-D885-3CC2-602D-05BAD25F5B78}"/>
              </a:ext>
            </a:extLst>
          </p:cNvPr>
          <p:cNvSpPr txBox="1"/>
          <p:nvPr/>
        </p:nvSpPr>
        <p:spPr>
          <a:xfrm>
            <a:off x="1966912" y="1340643"/>
            <a:ext cx="5210175" cy="2462213"/>
          </a:xfrm>
          <a:prstGeom prst="rect">
            <a:avLst/>
          </a:prstGeom>
          <a:noFill/>
        </p:spPr>
        <p:txBody>
          <a:bodyPr wrap="square">
            <a:spAutoFit/>
          </a:bodyPr>
          <a:lstStyle/>
          <a:p>
            <a:pPr marL="0" indent="0" algn="just">
              <a:buNone/>
            </a:pPr>
            <a:r>
              <a:rPr lang="en-US" sz="1400" dirty="0">
                <a:latin typeface="Calibri" panose="020F0502020204030204" pitchFamily="34" charset="0"/>
                <a:cs typeface="Calibri" panose="020F0502020204030204" pitchFamily="34" charset="0"/>
              </a:rPr>
              <a:t>Provide a brief description of the dataset, including:</a:t>
            </a:r>
          </a:p>
          <a:p>
            <a:pPr marL="285750" indent="-285750" algn="just">
              <a:buFont typeface="Arial" panose="020B0604020202020204" pitchFamily="34" charset="0"/>
              <a:buChar char="•"/>
            </a:pPr>
            <a:r>
              <a:rPr lang="en-US" sz="1400" dirty="0">
                <a:solidFill>
                  <a:schemeClr val="tx1"/>
                </a:solidFill>
                <a:latin typeface="Calibri" panose="020F0502020204030204" pitchFamily="34" charset="0"/>
                <a:cs typeface="Calibri" panose="020F0502020204030204" pitchFamily="34" charset="0"/>
              </a:rPr>
              <a:t>Dataset link: </a:t>
            </a:r>
            <a:r>
              <a:rPr lang="en-US" sz="1400" dirty="0">
                <a:solidFill>
                  <a:schemeClr val="tx1"/>
                </a:solidFill>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Play Store </a:t>
            </a:r>
            <a:r>
              <a:rPr lang="en-US" dirty="0">
                <a:solidFill>
                  <a:schemeClr val="tx1"/>
                </a:solidFill>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D</a:t>
            </a:r>
            <a:r>
              <a:rPr lang="en-US" sz="1400" dirty="0">
                <a:solidFill>
                  <a:schemeClr val="tx1"/>
                </a:solidFill>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ata.csv</a:t>
            </a:r>
            <a:endParaRPr lang="en-US" sz="1400" dirty="0">
              <a:solidFill>
                <a:schemeClr val="tx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Data sources and collection method: provided by AlmaBetter </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Key fields (e.g., app name, category, rating, reviews, installs, etc.)</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Number of records: 10840</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Total APP count: 10346</a:t>
            </a:r>
          </a:p>
          <a:p>
            <a:pPr marL="285750" indent="-285750" algn="just">
              <a:buFont typeface="Arial" panose="020B0604020202020204" pitchFamily="34" charset="0"/>
              <a:buChar char="•"/>
            </a:pPr>
            <a:r>
              <a:rPr lang="en-IN" sz="1400" dirty="0">
                <a:solidFill>
                  <a:srgbClr val="000000"/>
                </a:solidFill>
                <a:effectLst/>
                <a:latin typeface="Calibri" panose="020F0502020204030204" pitchFamily="34" charset="0"/>
                <a:cs typeface="Calibri" panose="020F0502020204030204" pitchFamily="34" charset="0"/>
              </a:rPr>
              <a:t>Total App Categories: 33</a:t>
            </a:r>
            <a:endParaRPr lang="en-US" sz="1400" dirty="0">
              <a:solidFill>
                <a:srgbClr val="000000"/>
              </a:solidFill>
              <a:effectLst/>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IN" sz="1400" dirty="0">
                <a:solidFill>
                  <a:srgbClr val="000000"/>
                </a:solidFill>
                <a:effectLst/>
                <a:latin typeface="Calibri" panose="020F0502020204030204" pitchFamily="34" charset="0"/>
                <a:cs typeface="Calibri" panose="020F0502020204030204" pitchFamily="34" charset="0"/>
              </a:rPr>
              <a:t>Total Reviews: 4,20,39,29,191</a:t>
            </a:r>
          </a:p>
          <a:p>
            <a:pPr marL="285750" indent="-285750" algn="just">
              <a:buFont typeface="Arial" panose="020B0604020202020204" pitchFamily="34" charset="0"/>
              <a:buChar char="•"/>
            </a:pPr>
            <a:r>
              <a:rPr lang="en-IN" sz="1400" dirty="0">
                <a:solidFill>
                  <a:srgbClr val="000000"/>
                </a:solidFill>
                <a:effectLst/>
                <a:latin typeface="Calibri" panose="020F0502020204030204" pitchFamily="34" charset="0"/>
                <a:cs typeface="Calibri" panose="020F0502020204030204" pitchFamily="34" charset="0"/>
              </a:rPr>
              <a:t>Average Rating: 4.2</a:t>
            </a:r>
          </a:p>
          <a:p>
            <a:pPr marL="285750" indent="-285750" algn="just">
              <a:buFont typeface="Arial" panose="020B0604020202020204" pitchFamily="34" charset="0"/>
              <a:buChar char="•"/>
            </a:pPr>
            <a:r>
              <a:rPr lang="en-IN" sz="1400" dirty="0">
                <a:solidFill>
                  <a:srgbClr val="000000"/>
                </a:solidFill>
                <a:effectLst/>
                <a:latin typeface="Calibri" panose="020F0502020204030204" pitchFamily="34" charset="0"/>
                <a:cs typeface="Calibri" panose="020F0502020204030204" pitchFamily="34" charset="0"/>
              </a:rPr>
              <a:t>Total Installations; 146,630,337,417</a:t>
            </a:r>
          </a:p>
          <a:p>
            <a:pPr marL="285750" indent="-285750" algn="just">
              <a:buFont typeface="Arial" panose="020B0604020202020204" pitchFamily="34" charset="0"/>
              <a:buChar char="•"/>
            </a:pPr>
            <a:r>
              <a:rPr lang="en-IN" sz="1400" dirty="0">
                <a:solidFill>
                  <a:srgbClr val="000000"/>
                </a:solidFill>
                <a:effectLst/>
                <a:latin typeface="Calibri" panose="020F0502020204030204" pitchFamily="34" charset="0"/>
                <a:cs typeface="Calibri" panose="020F0502020204030204" pitchFamily="34" charset="0"/>
              </a:rPr>
              <a:t>Average App Size (Mb): 18.17</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19"/>
          <p:cNvSpPr txBox="1">
            <a:spLocks noGrp="1"/>
          </p:cNvSpPr>
          <p:nvPr>
            <p:ph type="title"/>
          </p:nvPr>
        </p:nvSpPr>
        <p:spPr>
          <a:xfrm>
            <a:off x="720000" y="445025"/>
            <a:ext cx="7704000" cy="57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accent5">
                    <a:lumMod val="60000"/>
                    <a:lumOff val="40000"/>
                  </a:schemeClr>
                </a:solidFill>
                <a:effectLst>
                  <a:outerShdw blurRad="38100" dist="38100" dir="2700000" algn="tl">
                    <a:srgbClr val="000000">
                      <a:alpha val="43137"/>
                    </a:srgbClr>
                  </a:outerShdw>
                </a:effectLst>
              </a:rPr>
              <a:t>Methodology</a:t>
            </a:r>
            <a:endParaRPr dirty="0">
              <a:solidFill>
                <a:schemeClr val="accent5">
                  <a:lumMod val="60000"/>
                  <a:lumOff val="40000"/>
                </a:schemeClr>
              </a:solidFill>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4982FC94-1929-E2C3-E6E1-A89DAC520FDF}"/>
              </a:ext>
            </a:extLst>
          </p:cNvPr>
          <p:cNvSpPr txBox="1"/>
          <p:nvPr/>
        </p:nvSpPr>
        <p:spPr>
          <a:xfrm>
            <a:off x="1724025" y="1448366"/>
            <a:ext cx="5333999" cy="2677656"/>
          </a:xfrm>
          <a:prstGeom prst="rect">
            <a:avLst/>
          </a:prstGeom>
          <a:noFill/>
        </p:spPr>
        <p:txBody>
          <a:bodyPr wrap="square">
            <a:spAutoFit/>
          </a:bodyPr>
          <a:lstStyle/>
          <a:p>
            <a:pPr marL="0" indent="0" algn="just">
              <a:buNone/>
            </a:pPr>
            <a:r>
              <a:rPr lang="en-US" sz="1400" dirty="0">
                <a:latin typeface="Calibri" panose="020F0502020204030204" pitchFamily="34" charset="0"/>
                <a:cs typeface="Calibri" panose="020F0502020204030204" pitchFamily="34" charset="0"/>
              </a:rPr>
              <a:t>Outline the steps taken in the analysis:</a:t>
            </a:r>
          </a:p>
          <a:p>
            <a:pPr marL="0" indent="0" algn="just">
              <a:buNone/>
            </a:pPr>
            <a:endParaRPr lang="en-US" sz="1400"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Data Cleaning: Through Exploratory Data Analysis for handling missing values, duplicates, and inconsistencies.</a:t>
            </a:r>
            <a:endParaRPr lang="en-US" dirty="0">
              <a:latin typeface="Calibri" panose="020F0502020204030204" pitchFamily="34" charset="0"/>
              <a:cs typeface="Calibri" panose="020F0502020204030204" pitchFamily="34" charset="0"/>
            </a:endParaRPr>
          </a:p>
          <a:p>
            <a:pPr algn="just"/>
            <a:endParaRPr lang="en-US" sz="1400"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Data Transformation: Through Exploratory Data Analysis for Converting data types, creating new calculated fields.</a:t>
            </a:r>
          </a:p>
          <a:p>
            <a:pPr algn="just"/>
            <a:endParaRPr lang="en-US" sz="1400"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Data Visualization: Using Tableau Desktop 2023.3 (</a:t>
            </a:r>
            <a:r>
              <a:rPr lang="en-US" sz="1400" dirty="0">
                <a:latin typeface="Calibri" panose="020F0502020204030204" pitchFamily="34" charset="0"/>
                <a:cs typeface="Calibri" panose="020F0502020204030204" pitchFamily="34" charset="0"/>
                <a:hlinkClick r:id="rId3"/>
              </a:rPr>
              <a:t>https://www.tableau.com/support/releases</a:t>
            </a:r>
            <a:r>
              <a:rPr lang="en-US" sz="1400" dirty="0">
                <a:latin typeface="Calibri" panose="020F0502020204030204" pitchFamily="34" charset="0"/>
                <a:cs typeface="Calibri" panose="020F0502020204030204" pitchFamily="34" charset="0"/>
              </a:rPr>
              <a:t>) to create interactive dashboards for data exploration.</a:t>
            </a:r>
          </a:p>
          <a:p>
            <a:pPr algn="just"/>
            <a:endParaRPr lang="en-US" sz="1400" dirty="0">
              <a:latin typeface="Calibri" panose="020F0502020204030204" pitchFamily="34" charset="0"/>
              <a:cs typeface="Calibri" panose="020F050202020403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20"/>
          <p:cNvSpPr txBox="1">
            <a:spLocks noGrp="1"/>
          </p:cNvSpPr>
          <p:nvPr>
            <p:ph type="title"/>
          </p:nvPr>
        </p:nvSpPr>
        <p:spPr>
          <a:xfrm>
            <a:off x="720000" y="445025"/>
            <a:ext cx="7704000" cy="57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accent5">
                    <a:lumMod val="60000"/>
                    <a:lumOff val="40000"/>
                  </a:schemeClr>
                </a:solidFill>
                <a:effectLst>
                  <a:outerShdw blurRad="38100" dist="38100" dir="2700000" algn="tl">
                    <a:srgbClr val="000000">
                      <a:alpha val="43137"/>
                    </a:srgbClr>
                  </a:outerShdw>
                </a:effectLst>
              </a:rPr>
              <a:t>Tableau Dashboard Highlights</a:t>
            </a:r>
            <a:endParaRPr dirty="0">
              <a:solidFill>
                <a:schemeClr val="accent5">
                  <a:lumMod val="60000"/>
                  <a:lumOff val="40000"/>
                </a:schemeClr>
              </a:solidFill>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12F9966B-7EBB-6625-5505-AD60D1998416}"/>
              </a:ext>
            </a:extLst>
          </p:cNvPr>
          <p:cNvSpPr txBox="1"/>
          <p:nvPr/>
        </p:nvSpPr>
        <p:spPr>
          <a:xfrm>
            <a:off x="2286000" y="1771531"/>
            <a:ext cx="4572000" cy="1815882"/>
          </a:xfrm>
          <a:prstGeom prst="rect">
            <a:avLst/>
          </a:prstGeom>
          <a:noFill/>
        </p:spPr>
        <p:txBody>
          <a:bodyPr wrap="square">
            <a:spAutoFit/>
          </a:bodyPr>
          <a:lstStyle/>
          <a:p>
            <a:pPr marL="0" indent="0" algn="just">
              <a:buNone/>
            </a:pPr>
            <a:r>
              <a:rPr lang="en-US" sz="1400" dirty="0">
                <a:latin typeface="Calibri" panose="020F0502020204030204" pitchFamily="34" charset="0"/>
                <a:cs typeface="Calibri" panose="020F0502020204030204" pitchFamily="34" charset="0"/>
              </a:rPr>
              <a:t>Showcase key features of </a:t>
            </a:r>
            <a:r>
              <a:rPr lang="en-US" dirty="0">
                <a:latin typeface="Calibri" panose="020F0502020204030204" pitchFamily="34" charset="0"/>
                <a:cs typeface="Calibri" panose="020F0502020204030204" pitchFamily="34" charset="0"/>
              </a:rPr>
              <a:t>this</a:t>
            </a:r>
            <a:r>
              <a:rPr lang="en-US" sz="1400" dirty="0">
                <a:latin typeface="Calibri" panose="020F0502020204030204" pitchFamily="34" charset="0"/>
                <a:cs typeface="Calibri" panose="020F0502020204030204" pitchFamily="34" charset="0"/>
              </a:rPr>
              <a:t> Tableau dashboard, such as:</a:t>
            </a:r>
          </a:p>
          <a:p>
            <a:pPr marL="0" indent="0" algn="just">
              <a:buNone/>
            </a:pPr>
            <a:endParaRPr lang="en-US" sz="1400" dirty="0">
              <a:latin typeface="Calibri" panose="020F0502020204030204" pitchFamily="34" charset="0"/>
              <a:cs typeface="Calibri" panose="020F0502020204030204" pitchFamily="34" charset="0"/>
            </a:endParaRPr>
          </a:p>
          <a:p>
            <a:pPr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Filter options (app, category, content rating, top N, top N (between 4 to 5 rating)</a:t>
            </a:r>
          </a:p>
          <a:p>
            <a:pPr algn="just"/>
            <a:endParaRPr lang="en-US" sz="1400" dirty="0">
              <a:latin typeface="Calibri" panose="020F0502020204030204" pitchFamily="34" charset="0"/>
              <a:cs typeface="Calibri" panose="020F0502020204030204" pitchFamily="34" charset="0"/>
            </a:endParaRPr>
          </a:p>
          <a:p>
            <a:pPr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Interactive visualizations (bar charts, line plots, pie chart, heatmaps)</a:t>
            </a:r>
          </a:p>
          <a:p>
            <a:pPr algn="just"/>
            <a:endParaRPr lang="en-US" sz="1400" dirty="0">
              <a:latin typeface="Calibri" panose="020F0502020204030204" pitchFamily="34" charset="0"/>
              <a:cs typeface="Calibri" panose="020F050202020403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21"/>
          <p:cNvSpPr txBox="1">
            <a:spLocks noGrp="1"/>
          </p:cNvSpPr>
          <p:nvPr>
            <p:ph type="title"/>
          </p:nvPr>
        </p:nvSpPr>
        <p:spPr>
          <a:xfrm>
            <a:off x="720000" y="445025"/>
            <a:ext cx="7704000" cy="57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accent5">
                    <a:lumMod val="60000"/>
                    <a:lumOff val="40000"/>
                  </a:schemeClr>
                </a:solidFill>
                <a:effectLst>
                  <a:outerShdw blurRad="38100" dist="38100" dir="2700000" algn="tl">
                    <a:srgbClr val="000000">
                      <a:alpha val="43137"/>
                    </a:srgbClr>
                  </a:outerShdw>
                </a:effectLst>
              </a:rPr>
              <a:t>Key Insights</a:t>
            </a:r>
            <a:endParaRPr dirty="0">
              <a:solidFill>
                <a:schemeClr val="accent5">
                  <a:lumMod val="60000"/>
                  <a:lumOff val="40000"/>
                </a:schemeClr>
              </a:solidFill>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7F7D6FD-EAB9-9F42-D903-6526AB560C33}"/>
              </a:ext>
            </a:extLst>
          </p:cNvPr>
          <p:cNvSpPr txBox="1"/>
          <p:nvPr/>
        </p:nvSpPr>
        <p:spPr>
          <a:xfrm>
            <a:off x="2324456" y="1329879"/>
            <a:ext cx="5791200" cy="3539430"/>
          </a:xfrm>
          <a:prstGeom prst="rect">
            <a:avLst/>
          </a:prstGeom>
          <a:noFill/>
        </p:spPr>
        <p:txBody>
          <a:bodyPr wrap="square">
            <a:spAutoFit/>
          </a:bodyPr>
          <a:lstStyle/>
          <a:p>
            <a:pPr marL="0" indent="0" algn="just">
              <a:buNone/>
            </a:pPr>
            <a:r>
              <a:rPr lang="en-US" sz="1400" dirty="0">
                <a:latin typeface="Calibri" panose="020F0502020204030204" pitchFamily="34" charset="0"/>
                <a:cs typeface="Calibri" panose="020F0502020204030204" pitchFamily="34" charset="0"/>
              </a:rPr>
              <a:t>Highlight the findings from this analysis :</a:t>
            </a:r>
          </a:p>
          <a:p>
            <a:pPr marL="0" indent="0" algn="just">
              <a:buNone/>
            </a:pPr>
            <a:endParaRPr lang="en-US" sz="1400"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App Categories with the Most and Least Apps</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Categories Receiving the Most Reviews</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Categories Attracting the Most Installs</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Categories with the Average Ratings</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Variation of Required Android Versions Across Categories</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Apps with the Highest Number of Installs</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App size Analysis</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Distribution of Different App Types on the Play Store</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Variation of App Ratings with Different Android Versions</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Apps with the Most Reviews</a:t>
            </a:r>
          </a:p>
          <a:p>
            <a:pPr marL="285750" indent="-285750" algn="just">
              <a:buFont typeface="Arial" panose="020B0604020202020204" pitchFamily="34" charset="0"/>
              <a:buChar char="•"/>
            </a:pPr>
            <a:r>
              <a:rPr lang="en-IN" sz="1400" dirty="0">
                <a:latin typeface="Calibri" panose="020F0502020204030204" pitchFamily="34" charset="0"/>
                <a:cs typeface="Calibri" panose="020F0502020204030204" pitchFamily="34" charset="0"/>
              </a:rPr>
              <a:t>Most Expensive Apps</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Apps with the Highest Ratings</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Distribution of Content Ratings Across Apps</a:t>
            </a:r>
          </a:p>
          <a:p>
            <a:pPr marL="285750" indent="-285750" algn="just">
              <a:buFont typeface="Arial" panose="020B0604020202020204" pitchFamily="34" charset="0"/>
              <a:buChar char="•"/>
            </a:pPr>
            <a:r>
              <a:rPr lang="en-US" sz="1400" dirty="0">
                <a:latin typeface="Calibri" panose="020F0502020204030204" pitchFamily="34" charset="0"/>
                <a:cs typeface="Calibri" panose="020F0502020204030204" pitchFamily="34" charset="0"/>
              </a:rPr>
              <a:t>Impact of Content Ratings on the Number of Installs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23365-D335-6ABF-39C5-B5B0D9907E67}"/>
              </a:ext>
            </a:extLst>
          </p:cNvPr>
          <p:cNvSpPr>
            <a:spLocks noGrp="1"/>
          </p:cNvSpPr>
          <p:nvPr>
            <p:ph type="title"/>
          </p:nvPr>
        </p:nvSpPr>
        <p:spPr/>
        <p:txBody>
          <a:bodyPr/>
          <a:lstStyle/>
          <a:p>
            <a:r>
              <a:rPr lang="en-IN" sz="2800" dirty="0">
                <a:solidFill>
                  <a:schemeClr val="accent5">
                    <a:lumMod val="60000"/>
                    <a:lumOff val="40000"/>
                  </a:schemeClr>
                </a:solidFill>
                <a:effectLst>
                  <a:outerShdw blurRad="38100" dist="38100" dir="2700000" algn="tl">
                    <a:srgbClr val="000000">
                      <a:alpha val="43137"/>
                    </a:srgbClr>
                  </a:outerShdw>
                </a:effectLst>
              </a:rPr>
              <a:t>Results and Analysis</a:t>
            </a:r>
            <a:br>
              <a:rPr lang="en-IN" sz="2800" dirty="0"/>
            </a:br>
            <a:r>
              <a:rPr lang="en-US" sz="1600" dirty="0">
                <a:solidFill>
                  <a:srgbClr val="FFFF00"/>
                </a:solidFill>
              </a:rPr>
              <a:t>Insights from the Google Play Store Data</a:t>
            </a:r>
            <a:endParaRPr lang="en-IN" sz="1600" dirty="0">
              <a:solidFill>
                <a:srgbClr val="FFFF00"/>
              </a:solidFill>
            </a:endParaRPr>
          </a:p>
        </p:txBody>
      </p:sp>
      <p:sp>
        <p:nvSpPr>
          <p:cNvPr id="3" name="Arrow: Right 2">
            <a:extLst>
              <a:ext uri="{FF2B5EF4-FFF2-40B4-BE49-F238E27FC236}">
                <a16:creationId xmlns:a16="http://schemas.microsoft.com/office/drawing/2014/main" id="{BDEF7DF9-427B-F146-2ED0-05EC4487FCB9}"/>
              </a:ext>
            </a:extLst>
          </p:cNvPr>
          <p:cNvSpPr/>
          <p:nvPr/>
        </p:nvSpPr>
        <p:spPr>
          <a:xfrm>
            <a:off x="6687879" y="2402958"/>
            <a:ext cx="542261" cy="38277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68550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22"/>
          <p:cNvSpPr txBox="1">
            <a:spLocks noGrp="1"/>
          </p:cNvSpPr>
          <p:nvPr>
            <p:ph type="title"/>
          </p:nvPr>
        </p:nvSpPr>
        <p:spPr>
          <a:xfrm>
            <a:off x="1956392" y="0"/>
            <a:ext cx="6137999" cy="574800"/>
          </a:xfrm>
          <a:prstGeom prst="rect">
            <a:avLst/>
          </a:prstGeom>
        </p:spPr>
        <p:txBody>
          <a:bodyPr spcFirstLastPara="1" wrap="square" lIns="91425" tIns="91425" rIns="91425" bIns="91425" anchor="ctr" anchorCtr="0">
            <a:noAutofit/>
          </a:bodyPr>
          <a:lstStyle/>
          <a:p>
            <a:pPr marL="285750" marR="0" lvl="0" indent="-285750" defTabSz="914400" rtl="0" eaLnBrk="1" fontAlgn="auto" latinLnBrk="0" hangingPunct="1">
              <a:lnSpc>
                <a:spcPct val="100000"/>
              </a:lnSpc>
              <a:spcBef>
                <a:spcPts val="0"/>
              </a:spcBef>
              <a:spcAft>
                <a:spcPts val="0"/>
              </a:spcAft>
              <a:tabLst/>
              <a:defRPr/>
            </a:pPr>
            <a:r>
              <a:rPr kumimoji="0" lang="en-US" sz="1400" i="0" u="none" strike="noStrike" kern="0" cap="none" spc="0" normalizeH="0" baseline="0" noProof="0" dirty="0">
                <a:ln>
                  <a:noFill/>
                </a:ln>
                <a:solidFill>
                  <a:schemeClr val="accent5">
                    <a:lumMod val="75000"/>
                  </a:schemeClr>
                </a:solidFill>
                <a:uLnTx/>
                <a:uFillTx/>
                <a:latin typeface="Calibri" panose="020F0502020204030204" pitchFamily="34" charset="0"/>
                <a:cs typeface="Calibri" panose="020F0502020204030204" pitchFamily="34" charset="0"/>
                <a:sym typeface="Arial"/>
              </a:rPr>
              <a:t>App Categories with the Most and Least Apps</a:t>
            </a:r>
            <a:br>
              <a:rPr kumimoji="0" lang="en-US" sz="1400" b="0" i="0" u="none" strike="noStrike" kern="0" cap="none" spc="0" normalizeH="0" baseline="0" noProof="0" dirty="0">
                <a:ln>
                  <a:noFill/>
                </a:ln>
                <a:solidFill>
                  <a:schemeClr val="accent5">
                    <a:lumMod val="75000"/>
                  </a:schemeClr>
                </a:solidFill>
                <a:effectLst>
                  <a:outerShdw blurRad="38100" dist="38100" dir="2700000" algn="tl">
                    <a:srgbClr val="000000">
                      <a:alpha val="43137"/>
                    </a:srgbClr>
                  </a:outerShdw>
                </a:effectLst>
                <a:uLnTx/>
                <a:uFillTx/>
                <a:latin typeface="Calibri" panose="020F0502020204030204" pitchFamily="34" charset="0"/>
                <a:cs typeface="Calibri" panose="020F0502020204030204" pitchFamily="34" charset="0"/>
                <a:sym typeface="Arial"/>
              </a:rPr>
            </a:br>
            <a:endParaRPr sz="1400" dirty="0">
              <a:solidFill>
                <a:schemeClr val="accent5">
                  <a:lumMod val="75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68497D5E-E572-CAA5-87F2-D62FAA66F730}"/>
              </a:ext>
            </a:extLst>
          </p:cNvPr>
          <p:cNvPicPr>
            <a:picLocks noChangeAspect="1"/>
          </p:cNvPicPr>
          <p:nvPr/>
        </p:nvPicPr>
        <p:blipFill>
          <a:blip r:embed="rId3"/>
          <a:stretch>
            <a:fillRect/>
          </a:stretch>
        </p:blipFill>
        <p:spPr>
          <a:xfrm>
            <a:off x="2030821" y="574800"/>
            <a:ext cx="6393180" cy="4348073"/>
          </a:xfrm>
          <a:prstGeom prst="rect">
            <a:avLst/>
          </a:prstGeom>
        </p:spPr>
      </p:pic>
      <p:cxnSp>
        <p:nvCxnSpPr>
          <p:cNvPr id="11" name="Straight Connector 10">
            <a:extLst>
              <a:ext uri="{FF2B5EF4-FFF2-40B4-BE49-F238E27FC236}">
                <a16:creationId xmlns:a16="http://schemas.microsoft.com/office/drawing/2014/main" id="{CDA13B69-F1E3-9356-AA36-88827D617F15}"/>
              </a:ext>
            </a:extLst>
          </p:cNvPr>
          <p:cNvCxnSpPr/>
          <p:nvPr/>
        </p:nvCxnSpPr>
        <p:spPr>
          <a:xfrm>
            <a:off x="1786273" y="0"/>
            <a:ext cx="0" cy="5143500"/>
          </a:xfrm>
          <a:prstGeom prst="line">
            <a:avLst/>
          </a:prstGeom>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90826A09-7567-962D-E944-00BB366FC6C6}"/>
              </a:ext>
            </a:extLst>
          </p:cNvPr>
          <p:cNvSpPr txBox="1"/>
          <p:nvPr/>
        </p:nvSpPr>
        <p:spPr>
          <a:xfrm>
            <a:off x="74430" y="1494532"/>
            <a:ext cx="1541725" cy="2154436"/>
          </a:xfrm>
          <a:prstGeom prst="rect">
            <a:avLst/>
          </a:prstGeom>
          <a:noFill/>
          <a:ln>
            <a:solidFill>
              <a:schemeClr val="accent1">
                <a:lumMod val="20000"/>
                <a:lumOff val="80000"/>
              </a:schemeClr>
            </a:solidFill>
          </a:ln>
        </p:spPr>
        <p:txBody>
          <a:bodyPr wrap="square" rtlCol="0">
            <a:spAutoFit/>
          </a:bodyPr>
          <a:lstStyle/>
          <a:p>
            <a:r>
              <a:rPr lang="en-IN" sz="1200" i="1" kern="0" dirty="0">
                <a:effectLst/>
                <a:latin typeface="Times New Roman" panose="02020603050405020304" pitchFamily="18" charset="0"/>
                <a:ea typeface="Times New Roman" panose="02020603050405020304" pitchFamily="18" charset="0"/>
              </a:rPr>
              <a:t>"</a:t>
            </a:r>
            <a:r>
              <a:rPr lang="en-IN" sz="1200" b="1" i="1" kern="0" dirty="0">
                <a:solidFill>
                  <a:schemeClr val="bg2"/>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Mobile</a:t>
            </a:r>
            <a:r>
              <a:rPr lang="en-IN" sz="1200" i="1" kern="0" dirty="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a:t>
            </a:r>
          </a:p>
          <a:p>
            <a:r>
              <a:rPr lang="en-IN" sz="1200" i="1" kern="0" dirty="0">
                <a:solidFill>
                  <a:schemeClr val="accent2">
                    <a:lumMod val="40000"/>
                    <a:lumOff val="6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is not</a:t>
            </a:r>
          </a:p>
          <a:p>
            <a:r>
              <a:rPr lang="en-IN" sz="1200" i="1" kern="0" dirty="0">
                <a:solidFill>
                  <a:schemeClr val="accent2">
                    <a:lumMod val="40000"/>
                    <a:lumOff val="6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the future, it is the now. Meet your </a:t>
            </a:r>
            <a:r>
              <a:rPr lang="en-IN" sz="1200" i="1" kern="0" dirty="0">
                <a:solidFill>
                  <a:schemeClr val="accent5">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customers </a:t>
            </a:r>
            <a:r>
              <a:rPr lang="en-IN" sz="1200" b="1" i="1" kern="0" dirty="0">
                <a:solidFill>
                  <a:schemeClr val="bg2"/>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in the environment of their choice</a:t>
            </a:r>
            <a:r>
              <a:rPr lang="en-IN" sz="1200" i="1" kern="0" dirty="0">
                <a:solidFill>
                  <a:schemeClr val="accent2">
                    <a:lumMod val="40000"/>
                    <a:lumOff val="60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not where it's convenient for you</a:t>
            </a:r>
            <a:r>
              <a:rPr lang="en-IN" sz="1200" i="1" kern="0" dirty="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a:t>
            </a:r>
            <a:r>
              <a:rPr lang="en-IN" sz="1200" kern="0" dirty="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a:t>
            </a:r>
          </a:p>
          <a:p>
            <a:endParaRPr lang="en-IN" sz="1200" dirty="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a:p>
            <a:r>
              <a:rPr lang="en-IN" sz="1000" kern="0" dirty="0">
                <a:solidFill>
                  <a:schemeClr val="accent6">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 Cyndie Shaffstall</a:t>
            </a:r>
            <a:endParaRPr lang="en-US" sz="1000" dirty="0">
              <a:solidFill>
                <a:schemeClr val="accent6">
                  <a:lumMod val="75000"/>
                </a:schemeClr>
              </a:solidFill>
              <a:effectLst>
                <a:outerShdw blurRad="38100" dist="38100" dir="2700000" algn="tl">
                  <a:srgbClr val="000000">
                    <a:alpha val="43137"/>
                  </a:srgbClr>
                </a:outerShdw>
              </a:effectLst>
            </a:endParaRPr>
          </a:p>
          <a:p>
            <a:endParaRPr lang="en-IN" dirty="0"/>
          </a:p>
        </p:txBody>
      </p:sp>
      <p:cxnSp>
        <p:nvCxnSpPr>
          <p:cNvPr id="15" name="Straight Connector 14">
            <a:extLst>
              <a:ext uri="{FF2B5EF4-FFF2-40B4-BE49-F238E27FC236}">
                <a16:creationId xmlns:a16="http://schemas.microsoft.com/office/drawing/2014/main" id="{66853238-789C-81C5-6735-9F8140D55E34}"/>
              </a:ext>
            </a:extLst>
          </p:cNvPr>
          <p:cNvCxnSpPr>
            <a:cxnSpLocks/>
          </p:cNvCxnSpPr>
          <p:nvPr/>
        </p:nvCxnSpPr>
        <p:spPr>
          <a:xfrm>
            <a:off x="0" y="489098"/>
            <a:ext cx="9144000"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theme/theme1.xml><?xml version="1.0" encoding="utf-8"?>
<a:theme xmlns:a="http://schemas.openxmlformats.org/drawingml/2006/main" name="Data Strategy Project Proposal by Slidesgo">
  <a:themeElements>
    <a:clrScheme name="Simple Light">
      <a:dk1>
        <a:srgbClr val="1D1D1B"/>
      </a:dk1>
      <a:lt1>
        <a:srgbClr val="68C5C3"/>
      </a:lt1>
      <a:dk2>
        <a:srgbClr val="FFBDCD"/>
      </a:dk2>
      <a:lt2>
        <a:srgbClr val="B3D8F9"/>
      </a:lt2>
      <a:accent1>
        <a:srgbClr val="FFC577"/>
      </a:accent1>
      <a:accent2>
        <a:srgbClr val="F7937F"/>
      </a:accent2>
      <a:accent3>
        <a:srgbClr val="FFFFFF"/>
      </a:accent3>
      <a:accent4>
        <a:srgbClr val="EFEFEF"/>
      </a:accent4>
      <a:accent5>
        <a:srgbClr val="6EABE9"/>
      </a:accent5>
      <a:accent6>
        <a:srgbClr val="FFFFFF"/>
      </a:accent6>
      <a:hlink>
        <a:srgbClr val="1D1D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980</TotalTime>
  <Words>888</Words>
  <Application>Microsoft Office PowerPoint</Application>
  <PresentationFormat>On-screen Show (16:9)</PresentationFormat>
  <Paragraphs>139</Paragraphs>
  <Slides>25</Slides>
  <Notes>24</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25</vt:i4>
      </vt:variant>
    </vt:vector>
  </HeadingPairs>
  <TitlesOfParts>
    <vt:vector size="39" baseType="lpstr">
      <vt:lpstr>Poppins</vt:lpstr>
      <vt:lpstr>Calibri</vt:lpstr>
      <vt:lpstr>Proxima Nova</vt:lpstr>
      <vt:lpstr>Roboto</vt:lpstr>
      <vt:lpstr>Proxima Nova Semibold</vt:lpstr>
      <vt:lpstr>Bahnschrift</vt:lpstr>
      <vt:lpstr>Anek Devanagari</vt:lpstr>
      <vt:lpstr>Krub Medium</vt:lpstr>
      <vt:lpstr>Arial</vt:lpstr>
      <vt:lpstr>Bebas Neue</vt:lpstr>
      <vt:lpstr>Arial Black</vt:lpstr>
      <vt:lpstr>Times New Roman</vt:lpstr>
      <vt:lpstr>Data Strategy Project Proposal by Slidesgo</vt:lpstr>
      <vt:lpstr>Slidesgo Final Pages</vt:lpstr>
      <vt:lpstr>Google Play Store App Trade Tracker</vt:lpstr>
      <vt:lpstr>Introduction</vt:lpstr>
      <vt:lpstr>Objective</vt:lpstr>
      <vt:lpstr>Google Play Store Dataset Overview</vt:lpstr>
      <vt:lpstr>Methodology</vt:lpstr>
      <vt:lpstr>Tableau Dashboard Highlights</vt:lpstr>
      <vt:lpstr>Key Insights</vt:lpstr>
      <vt:lpstr>Results and Analysis Insights from the Google Play Store Data</vt:lpstr>
      <vt:lpstr>App Categories with the Most and Least Apps </vt:lpstr>
      <vt:lpstr>Categories Receiving the Most Reviews</vt:lpstr>
      <vt:lpstr>Categories Attracting the Most Installs</vt:lpstr>
      <vt:lpstr>Categories with the Average Ratings</vt:lpstr>
      <vt:lpstr>Variation of Required Android Versions Across Categories </vt:lpstr>
      <vt:lpstr>Apps with the Highest Number of Installs</vt:lpstr>
      <vt:lpstr>App size Analysis </vt:lpstr>
      <vt:lpstr>Distribution of Different App Types on the Play Store </vt:lpstr>
      <vt:lpstr>Variation of App Ratings with Different Android Versions </vt:lpstr>
      <vt:lpstr>Apps with the Most Reviews</vt:lpstr>
      <vt:lpstr>Most Expensive Apps</vt:lpstr>
      <vt:lpstr>Apps with the Highest Ratings</vt:lpstr>
      <vt:lpstr>Distribution of Content Ratings Across Apps</vt:lpstr>
      <vt:lpstr>Impact of Content Ratings on the Number of Installs</vt:lpstr>
      <vt:lpstr>Recommendations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HP</dc:creator>
  <cp:lastModifiedBy>BABITA PRUSETH</cp:lastModifiedBy>
  <cp:revision>23</cp:revision>
  <dcterms:modified xsi:type="dcterms:W3CDTF">2024-07-09T07:47:01Z</dcterms:modified>
</cp:coreProperties>
</file>